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60" r:id="rId3"/>
    <p:sldId id="264" r:id="rId4"/>
    <p:sldId id="263"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020" y="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48B64A-E6B3-4708-8D3F-FA0C7D9E0122}" type="doc">
      <dgm:prSet loTypeId="urn:microsoft.com/office/officeart/2005/8/layout/orgChart1" loCatId="hierarchy" qsTypeId="urn:microsoft.com/office/officeart/2005/8/quickstyle/simple1" qsCatId="simple" csTypeId="urn:microsoft.com/office/officeart/2005/8/colors/colorful1#1" csCatId="colorful" phldr="1"/>
      <dgm:spPr/>
      <dgm:t>
        <a:bodyPr/>
        <a:lstStyle/>
        <a:p>
          <a:endParaRPr lang="en-US"/>
        </a:p>
      </dgm:t>
    </dgm:pt>
    <dgm:pt modelId="{81F36096-78D8-4298-82B1-F041DC420260}">
      <dgm:prSet phldrT="[Text]" custT="1"/>
      <dgm:spPr/>
      <dgm:t>
        <a:bodyPr/>
        <a:lstStyle/>
        <a:p>
          <a:r>
            <a:rPr lang="en-US" sz="2400" b="1" dirty="0"/>
            <a:t>President</a:t>
          </a:r>
          <a:endParaRPr lang="en-US" sz="1300" b="1" dirty="0"/>
        </a:p>
      </dgm:t>
    </dgm:pt>
    <dgm:pt modelId="{8A82C4A8-B743-4633-8392-4B980951970D}" type="parTrans" cxnId="{BC77CDF4-6BAB-49B1-B553-D929916E3D77}">
      <dgm:prSet/>
      <dgm:spPr/>
      <dgm:t>
        <a:bodyPr/>
        <a:lstStyle/>
        <a:p>
          <a:endParaRPr lang="en-US"/>
        </a:p>
      </dgm:t>
    </dgm:pt>
    <dgm:pt modelId="{9E2232D5-56E9-4A8D-91E9-697AAAB3DD2D}" type="sibTrans" cxnId="{BC77CDF4-6BAB-49B1-B553-D929916E3D77}">
      <dgm:prSet/>
      <dgm:spPr/>
      <dgm:t>
        <a:bodyPr/>
        <a:lstStyle/>
        <a:p>
          <a:endParaRPr lang="en-US"/>
        </a:p>
      </dgm:t>
    </dgm:pt>
    <dgm:pt modelId="{627E0FB1-2A31-474F-809C-FC277A1B34F8}">
      <dgm:prSet phldrT="[Text]" custT="1"/>
      <dgm:spPr/>
      <dgm:t>
        <a:bodyPr/>
        <a:lstStyle/>
        <a:p>
          <a:r>
            <a:rPr lang="en-US" sz="1600" b="1" dirty="0"/>
            <a:t>USDA</a:t>
          </a:r>
          <a:endParaRPr lang="en-US" sz="1300" b="1" dirty="0"/>
        </a:p>
      </dgm:t>
    </dgm:pt>
    <dgm:pt modelId="{E42FDE56-FF17-4490-99A9-DC513C043278}" type="parTrans" cxnId="{D821B995-3990-40B4-AA12-709BE155C1C3}">
      <dgm:prSet/>
      <dgm:spPr/>
      <dgm:t>
        <a:bodyPr/>
        <a:lstStyle/>
        <a:p>
          <a:endParaRPr lang="en-US"/>
        </a:p>
      </dgm:t>
    </dgm:pt>
    <dgm:pt modelId="{6F69A506-3648-4C10-B89B-7935BD79BAF1}" type="sibTrans" cxnId="{D821B995-3990-40B4-AA12-709BE155C1C3}">
      <dgm:prSet/>
      <dgm:spPr/>
      <dgm:t>
        <a:bodyPr/>
        <a:lstStyle/>
        <a:p>
          <a:endParaRPr lang="en-US"/>
        </a:p>
      </dgm:t>
    </dgm:pt>
    <dgm:pt modelId="{00BBFCD7-5879-4FA0-ABC5-B53524E08888}">
      <dgm:prSet phldrT="[Text]"/>
      <dgm:spPr/>
      <dgm:t>
        <a:bodyPr/>
        <a:lstStyle/>
        <a:p>
          <a:r>
            <a:rPr lang="en-US" dirty="0"/>
            <a:t>APHIS</a:t>
          </a:r>
        </a:p>
      </dgm:t>
    </dgm:pt>
    <dgm:pt modelId="{BFD81C43-FA84-4A77-BCB1-747DEF0DDCDD}" type="parTrans" cxnId="{77AD2176-3D8B-4B75-AE3B-A9EFAED9E7D2}">
      <dgm:prSet/>
      <dgm:spPr/>
      <dgm:t>
        <a:bodyPr/>
        <a:lstStyle/>
        <a:p>
          <a:endParaRPr lang="en-US"/>
        </a:p>
      </dgm:t>
    </dgm:pt>
    <dgm:pt modelId="{32809D25-0219-4149-AC94-8BD7A7971EB1}" type="sibTrans" cxnId="{77AD2176-3D8B-4B75-AE3B-A9EFAED9E7D2}">
      <dgm:prSet/>
      <dgm:spPr/>
      <dgm:t>
        <a:bodyPr/>
        <a:lstStyle/>
        <a:p>
          <a:endParaRPr lang="en-US"/>
        </a:p>
      </dgm:t>
    </dgm:pt>
    <dgm:pt modelId="{7EBED8FC-EA55-43C4-9317-8B7ED907F89E}">
      <dgm:prSet phldrT="[Text]"/>
      <dgm:spPr/>
      <dgm:t>
        <a:bodyPr/>
        <a:lstStyle/>
        <a:p>
          <a:r>
            <a:rPr lang="en-US" dirty="0"/>
            <a:t>AMS</a:t>
          </a:r>
        </a:p>
      </dgm:t>
    </dgm:pt>
    <dgm:pt modelId="{D976193D-0FAB-4A2A-BBA1-514F7785239C}" type="parTrans" cxnId="{8EB74D89-8722-46D1-8815-1732D16A523C}">
      <dgm:prSet/>
      <dgm:spPr/>
      <dgm:t>
        <a:bodyPr/>
        <a:lstStyle/>
        <a:p>
          <a:endParaRPr lang="en-US"/>
        </a:p>
      </dgm:t>
    </dgm:pt>
    <dgm:pt modelId="{943DE7F8-D3C4-450E-BA4D-3F2F5AC2BA4C}" type="sibTrans" cxnId="{8EB74D89-8722-46D1-8815-1732D16A523C}">
      <dgm:prSet/>
      <dgm:spPr/>
      <dgm:t>
        <a:bodyPr/>
        <a:lstStyle/>
        <a:p>
          <a:endParaRPr lang="en-US"/>
        </a:p>
      </dgm:t>
    </dgm:pt>
    <dgm:pt modelId="{C1BB5375-2B92-4154-96A4-03A2ADF63664}">
      <dgm:prSet phldrT="[Text]" custT="1"/>
      <dgm:spPr/>
      <dgm:t>
        <a:bodyPr/>
        <a:lstStyle/>
        <a:p>
          <a:r>
            <a:rPr lang="en-US" sz="1600" b="1" dirty="0"/>
            <a:t>HHS</a:t>
          </a:r>
          <a:endParaRPr lang="en-US" sz="1300" b="1" dirty="0"/>
        </a:p>
      </dgm:t>
    </dgm:pt>
    <dgm:pt modelId="{FFC46B24-BBB4-4B48-BA23-6950AAFDF347}" type="parTrans" cxnId="{FC497C5C-6E12-4C04-AD4F-E75A37FD9A43}">
      <dgm:prSet/>
      <dgm:spPr/>
      <dgm:t>
        <a:bodyPr/>
        <a:lstStyle/>
        <a:p>
          <a:endParaRPr lang="en-US"/>
        </a:p>
      </dgm:t>
    </dgm:pt>
    <dgm:pt modelId="{D456A23E-940F-46CF-A0E4-04B4CABCFE6D}" type="sibTrans" cxnId="{FC497C5C-6E12-4C04-AD4F-E75A37FD9A43}">
      <dgm:prSet/>
      <dgm:spPr/>
      <dgm:t>
        <a:bodyPr/>
        <a:lstStyle/>
        <a:p>
          <a:endParaRPr lang="en-US"/>
        </a:p>
      </dgm:t>
    </dgm:pt>
    <dgm:pt modelId="{833A0C21-E5F1-4C9A-8EB8-38A180BB8A9C}">
      <dgm:prSet phldrT="[Text]"/>
      <dgm:spPr/>
      <dgm:t>
        <a:bodyPr/>
        <a:lstStyle/>
        <a:p>
          <a:r>
            <a:rPr lang="en-US" b="1" dirty="0"/>
            <a:t>FDA</a:t>
          </a:r>
        </a:p>
      </dgm:t>
    </dgm:pt>
    <dgm:pt modelId="{97BEDB57-3A9C-421B-9C51-690FFFA08E8D}" type="parTrans" cxnId="{63D6597D-B644-4A52-883A-00BB1F29E0AB}">
      <dgm:prSet/>
      <dgm:spPr/>
      <dgm:t>
        <a:bodyPr/>
        <a:lstStyle/>
        <a:p>
          <a:endParaRPr lang="en-US"/>
        </a:p>
      </dgm:t>
    </dgm:pt>
    <dgm:pt modelId="{FE2DBEB3-AA75-48D3-9B22-9C4D769E49A8}" type="sibTrans" cxnId="{63D6597D-B644-4A52-883A-00BB1F29E0AB}">
      <dgm:prSet/>
      <dgm:spPr/>
      <dgm:t>
        <a:bodyPr/>
        <a:lstStyle/>
        <a:p>
          <a:endParaRPr lang="en-US"/>
        </a:p>
      </dgm:t>
    </dgm:pt>
    <dgm:pt modelId="{6BE4A60C-119A-4C1C-A076-39BCD14F0C9F}">
      <dgm:prSet phldrT="[Text]" custT="1"/>
      <dgm:spPr/>
      <dgm:t>
        <a:bodyPr/>
        <a:lstStyle/>
        <a:p>
          <a:r>
            <a:rPr lang="en-US" sz="1600" b="1" dirty="0"/>
            <a:t>DOC</a:t>
          </a:r>
          <a:endParaRPr lang="en-US" sz="1300" b="1" dirty="0"/>
        </a:p>
      </dgm:t>
    </dgm:pt>
    <dgm:pt modelId="{B1CE1FCA-8A64-4B06-99FB-43EFA22B0489}" type="parTrans" cxnId="{0F14EEEB-0D38-438C-A0EF-9916255E426A}">
      <dgm:prSet/>
      <dgm:spPr/>
      <dgm:t>
        <a:bodyPr/>
        <a:lstStyle/>
        <a:p>
          <a:endParaRPr lang="en-US"/>
        </a:p>
      </dgm:t>
    </dgm:pt>
    <dgm:pt modelId="{CB207C45-7F78-4034-9DF2-B70ACA1F6D53}" type="sibTrans" cxnId="{0F14EEEB-0D38-438C-A0EF-9916255E426A}">
      <dgm:prSet/>
      <dgm:spPr/>
      <dgm:t>
        <a:bodyPr/>
        <a:lstStyle/>
        <a:p>
          <a:endParaRPr lang="en-US"/>
        </a:p>
      </dgm:t>
    </dgm:pt>
    <dgm:pt modelId="{EC1233EC-D68D-44DC-A27B-9E3BC337A4E4}">
      <dgm:prSet phldrT="[Text]" custT="1"/>
      <dgm:spPr/>
      <dgm:t>
        <a:bodyPr/>
        <a:lstStyle/>
        <a:p>
          <a:r>
            <a:rPr lang="en-US" sz="1600" b="1" dirty="0"/>
            <a:t>Treasury</a:t>
          </a:r>
          <a:endParaRPr lang="en-US" sz="1300" b="1" dirty="0"/>
        </a:p>
      </dgm:t>
    </dgm:pt>
    <dgm:pt modelId="{73A3A4E4-3773-4D79-BBF5-6C1A8AE05966}" type="parTrans" cxnId="{3D48550C-D6AE-4570-9A93-FC6489D139AF}">
      <dgm:prSet/>
      <dgm:spPr/>
      <dgm:t>
        <a:bodyPr/>
        <a:lstStyle/>
        <a:p>
          <a:endParaRPr lang="en-US"/>
        </a:p>
      </dgm:t>
    </dgm:pt>
    <dgm:pt modelId="{3222E827-032B-4898-8BA6-5BB6AD064D31}" type="sibTrans" cxnId="{3D48550C-D6AE-4570-9A93-FC6489D139AF}">
      <dgm:prSet/>
      <dgm:spPr/>
      <dgm:t>
        <a:bodyPr/>
        <a:lstStyle/>
        <a:p>
          <a:endParaRPr lang="en-US"/>
        </a:p>
      </dgm:t>
    </dgm:pt>
    <dgm:pt modelId="{E513A015-4F1C-433B-88D7-8F8B7304488E}">
      <dgm:prSet phldrT="[Text]"/>
      <dgm:spPr/>
      <dgm:t>
        <a:bodyPr/>
        <a:lstStyle/>
        <a:p>
          <a:r>
            <a:rPr lang="en-US" dirty="0"/>
            <a:t>FSIS</a:t>
          </a:r>
        </a:p>
      </dgm:t>
    </dgm:pt>
    <dgm:pt modelId="{8D2D9648-85CE-461D-A463-6143224D14AA}" type="parTrans" cxnId="{3E1BF187-3D42-41AF-9760-42B2FC2991CF}">
      <dgm:prSet/>
      <dgm:spPr/>
      <dgm:t>
        <a:bodyPr/>
        <a:lstStyle/>
        <a:p>
          <a:endParaRPr lang="en-US"/>
        </a:p>
      </dgm:t>
    </dgm:pt>
    <dgm:pt modelId="{F6100A1B-94FD-4A2F-B418-CC5CF9403B0C}" type="sibTrans" cxnId="{3E1BF187-3D42-41AF-9760-42B2FC2991CF}">
      <dgm:prSet/>
      <dgm:spPr/>
      <dgm:t>
        <a:bodyPr/>
        <a:lstStyle/>
        <a:p>
          <a:endParaRPr lang="en-US"/>
        </a:p>
      </dgm:t>
    </dgm:pt>
    <dgm:pt modelId="{A8743F4A-591C-402E-AE6D-6389F4DA20E4}">
      <dgm:prSet phldrT="[Text]"/>
      <dgm:spPr/>
      <dgm:t>
        <a:bodyPr/>
        <a:lstStyle/>
        <a:p>
          <a:r>
            <a:rPr lang="en-US" dirty="0"/>
            <a:t>NOAA</a:t>
          </a:r>
        </a:p>
      </dgm:t>
    </dgm:pt>
    <dgm:pt modelId="{9D414310-7B97-441E-9FAE-CE2FF6E2F972}" type="parTrans" cxnId="{8696B4DA-6A44-4106-AF17-F41781DA55B1}">
      <dgm:prSet/>
      <dgm:spPr/>
      <dgm:t>
        <a:bodyPr/>
        <a:lstStyle/>
        <a:p>
          <a:endParaRPr lang="en-US"/>
        </a:p>
      </dgm:t>
    </dgm:pt>
    <dgm:pt modelId="{30B6EBCC-7E5B-4083-AB3A-8888587D8680}" type="sibTrans" cxnId="{8696B4DA-6A44-4106-AF17-F41781DA55B1}">
      <dgm:prSet/>
      <dgm:spPr/>
      <dgm:t>
        <a:bodyPr/>
        <a:lstStyle/>
        <a:p>
          <a:endParaRPr lang="en-US"/>
        </a:p>
      </dgm:t>
    </dgm:pt>
    <dgm:pt modelId="{92018597-9F62-47C6-A540-F443EBA3D1E7}">
      <dgm:prSet phldrT="[Text]"/>
      <dgm:spPr/>
      <dgm:t>
        <a:bodyPr/>
        <a:lstStyle/>
        <a:p>
          <a:r>
            <a:rPr lang="en-US" dirty="0"/>
            <a:t>TTB</a:t>
          </a:r>
        </a:p>
      </dgm:t>
    </dgm:pt>
    <dgm:pt modelId="{A957153B-F150-4073-BF8A-91D13936EB7F}" type="parTrans" cxnId="{D232F2AB-9E49-40FB-BE8F-17B3E36CDF45}">
      <dgm:prSet/>
      <dgm:spPr/>
      <dgm:t>
        <a:bodyPr/>
        <a:lstStyle/>
        <a:p>
          <a:endParaRPr lang="en-US"/>
        </a:p>
      </dgm:t>
    </dgm:pt>
    <dgm:pt modelId="{5B4B3D65-9732-48BF-96DE-F1C2FBB03FA6}" type="sibTrans" cxnId="{D232F2AB-9E49-40FB-BE8F-17B3E36CDF45}">
      <dgm:prSet/>
      <dgm:spPr/>
      <dgm:t>
        <a:bodyPr/>
        <a:lstStyle/>
        <a:p>
          <a:endParaRPr lang="en-US"/>
        </a:p>
      </dgm:t>
    </dgm:pt>
    <dgm:pt modelId="{D741CAA4-03E1-4261-99E8-3E51BA4B0747}">
      <dgm:prSet phldrT="[Text]"/>
      <dgm:spPr/>
      <dgm:t>
        <a:bodyPr/>
        <a:lstStyle/>
        <a:p>
          <a:r>
            <a:rPr lang="en-US" dirty="0"/>
            <a:t>Plant Health</a:t>
          </a:r>
        </a:p>
      </dgm:t>
    </dgm:pt>
    <dgm:pt modelId="{3E5B3A10-FF64-4583-9D7E-D27BB0F3C9AC}" type="parTrans" cxnId="{FC2F4A0E-C2D5-45DB-B4B9-52D7FE62049F}">
      <dgm:prSet/>
      <dgm:spPr/>
      <dgm:t>
        <a:bodyPr/>
        <a:lstStyle/>
        <a:p>
          <a:endParaRPr lang="en-US"/>
        </a:p>
      </dgm:t>
    </dgm:pt>
    <dgm:pt modelId="{60D79F2C-2F17-4B10-9C91-B145B621F4BF}" type="sibTrans" cxnId="{FC2F4A0E-C2D5-45DB-B4B9-52D7FE62049F}">
      <dgm:prSet/>
      <dgm:spPr/>
      <dgm:t>
        <a:bodyPr/>
        <a:lstStyle/>
        <a:p>
          <a:endParaRPr lang="en-US"/>
        </a:p>
      </dgm:t>
    </dgm:pt>
    <dgm:pt modelId="{F3B37B0F-14E5-44B9-A1FF-B52B2905864C}">
      <dgm:prSet phldrT="[Text]"/>
      <dgm:spPr/>
      <dgm:t>
        <a:bodyPr/>
        <a:lstStyle/>
        <a:p>
          <a:r>
            <a:rPr lang="en-US" dirty="0"/>
            <a:t>Meat</a:t>
          </a:r>
        </a:p>
      </dgm:t>
    </dgm:pt>
    <dgm:pt modelId="{EDD4649D-2476-48F2-B73A-440F546E349C}" type="parTrans" cxnId="{13115ABF-EC3E-4890-BA4A-693C259E3971}">
      <dgm:prSet/>
      <dgm:spPr/>
      <dgm:t>
        <a:bodyPr/>
        <a:lstStyle/>
        <a:p>
          <a:endParaRPr lang="en-US"/>
        </a:p>
      </dgm:t>
    </dgm:pt>
    <dgm:pt modelId="{F73AC13D-7986-4133-9969-AFBCB07950BD}" type="sibTrans" cxnId="{13115ABF-EC3E-4890-BA4A-693C259E3971}">
      <dgm:prSet/>
      <dgm:spPr/>
      <dgm:t>
        <a:bodyPr/>
        <a:lstStyle/>
        <a:p>
          <a:endParaRPr lang="en-US"/>
        </a:p>
      </dgm:t>
    </dgm:pt>
    <dgm:pt modelId="{D2A5D7E7-395C-4E2F-BF5D-7D868BB66CFE}">
      <dgm:prSet phldrT="[Text]"/>
      <dgm:spPr/>
      <dgm:t>
        <a:bodyPr/>
        <a:lstStyle/>
        <a:p>
          <a:r>
            <a:rPr lang="en-US" dirty="0"/>
            <a:t>Poultry</a:t>
          </a:r>
        </a:p>
      </dgm:t>
    </dgm:pt>
    <dgm:pt modelId="{A68DCDAA-A4AF-4677-A065-858ACDF32B7D}" type="parTrans" cxnId="{98B0111F-F7D3-43AC-8C0F-8FFD57F146C6}">
      <dgm:prSet/>
      <dgm:spPr/>
      <dgm:t>
        <a:bodyPr/>
        <a:lstStyle/>
        <a:p>
          <a:endParaRPr lang="en-US"/>
        </a:p>
      </dgm:t>
    </dgm:pt>
    <dgm:pt modelId="{2E6573A2-1876-4975-A17C-902B3914BC25}" type="sibTrans" cxnId="{98B0111F-F7D3-43AC-8C0F-8FFD57F146C6}">
      <dgm:prSet/>
      <dgm:spPr/>
      <dgm:t>
        <a:bodyPr/>
        <a:lstStyle/>
        <a:p>
          <a:endParaRPr lang="en-US"/>
        </a:p>
      </dgm:t>
    </dgm:pt>
    <dgm:pt modelId="{ABB6AA8C-E7A4-4C0C-BD6A-9707F39591EB}">
      <dgm:prSet phldrT="[Text]"/>
      <dgm:spPr/>
      <dgm:t>
        <a:bodyPr/>
        <a:lstStyle/>
        <a:p>
          <a:r>
            <a:rPr lang="en-US" dirty="0"/>
            <a:t>Liquid &amp; Frozen Eggs</a:t>
          </a:r>
        </a:p>
      </dgm:t>
    </dgm:pt>
    <dgm:pt modelId="{190E9968-B4D3-4A6F-B446-107004178C9A}" type="parTrans" cxnId="{9F1B5B77-26DE-4DD8-93E6-566960BA9BE6}">
      <dgm:prSet/>
      <dgm:spPr/>
      <dgm:t>
        <a:bodyPr/>
        <a:lstStyle/>
        <a:p>
          <a:endParaRPr lang="en-US"/>
        </a:p>
      </dgm:t>
    </dgm:pt>
    <dgm:pt modelId="{58A0DE88-EF0C-4623-B9C0-0BD13084F8F0}" type="sibTrans" cxnId="{9F1B5B77-26DE-4DD8-93E6-566960BA9BE6}">
      <dgm:prSet/>
      <dgm:spPr/>
      <dgm:t>
        <a:bodyPr/>
        <a:lstStyle/>
        <a:p>
          <a:endParaRPr lang="en-US"/>
        </a:p>
      </dgm:t>
    </dgm:pt>
    <dgm:pt modelId="{853F763D-73AC-4A01-801F-7EF6C1AC8FED}">
      <dgm:prSet phldrT="[Text]"/>
      <dgm:spPr/>
      <dgm:t>
        <a:bodyPr/>
        <a:lstStyle/>
        <a:p>
          <a:r>
            <a:rPr lang="en-US" dirty="0"/>
            <a:t>Grades &amp; Standards</a:t>
          </a:r>
        </a:p>
      </dgm:t>
    </dgm:pt>
    <dgm:pt modelId="{3E0A8696-C350-4E3B-92F4-A2048BD62D73}" type="parTrans" cxnId="{51D07670-9460-4C06-953F-269180D74F7F}">
      <dgm:prSet/>
      <dgm:spPr/>
      <dgm:t>
        <a:bodyPr/>
        <a:lstStyle/>
        <a:p>
          <a:endParaRPr lang="en-US"/>
        </a:p>
      </dgm:t>
    </dgm:pt>
    <dgm:pt modelId="{B0E7ED47-D106-451A-B83F-4131E98FB272}" type="sibTrans" cxnId="{51D07670-9460-4C06-953F-269180D74F7F}">
      <dgm:prSet/>
      <dgm:spPr/>
      <dgm:t>
        <a:bodyPr/>
        <a:lstStyle/>
        <a:p>
          <a:endParaRPr lang="en-US"/>
        </a:p>
      </dgm:t>
    </dgm:pt>
    <dgm:pt modelId="{72DD45B7-4E13-4068-8F2D-B852499B290C}">
      <dgm:prSet phldrT="[Text]"/>
      <dgm:spPr/>
      <dgm:t>
        <a:bodyPr/>
        <a:lstStyle/>
        <a:p>
          <a:r>
            <a:rPr lang="en-US" dirty="0"/>
            <a:t>Seafood (oversight shared with FDA)</a:t>
          </a:r>
        </a:p>
      </dgm:t>
    </dgm:pt>
    <dgm:pt modelId="{EEB7D9CE-73EB-4265-AC5B-DDD8EB535C7D}" type="parTrans" cxnId="{0D2CA356-7749-4B55-A962-ECE1348F7D0B}">
      <dgm:prSet/>
      <dgm:spPr/>
      <dgm:t>
        <a:bodyPr/>
        <a:lstStyle/>
        <a:p>
          <a:endParaRPr lang="en-US"/>
        </a:p>
      </dgm:t>
    </dgm:pt>
    <dgm:pt modelId="{D2B06F21-5216-41EA-94D4-B253910286E7}" type="sibTrans" cxnId="{0D2CA356-7749-4B55-A962-ECE1348F7D0B}">
      <dgm:prSet/>
      <dgm:spPr/>
      <dgm:t>
        <a:bodyPr/>
        <a:lstStyle/>
        <a:p>
          <a:endParaRPr lang="en-US"/>
        </a:p>
      </dgm:t>
    </dgm:pt>
    <dgm:pt modelId="{0CB98789-4406-43C2-853B-A7F62D9B0EE9}">
      <dgm:prSet phldrT="[Text]"/>
      <dgm:spPr/>
      <dgm:t>
        <a:bodyPr/>
        <a:lstStyle/>
        <a:p>
          <a:r>
            <a:rPr lang="en-US" dirty="0"/>
            <a:t>Wine</a:t>
          </a:r>
        </a:p>
      </dgm:t>
    </dgm:pt>
    <dgm:pt modelId="{3D163DDA-28DB-4B28-A30A-8BE3768075B8}" type="parTrans" cxnId="{C51C644E-F286-4273-9068-FDBDFEE54B64}">
      <dgm:prSet/>
      <dgm:spPr/>
      <dgm:t>
        <a:bodyPr/>
        <a:lstStyle/>
        <a:p>
          <a:endParaRPr lang="en-US"/>
        </a:p>
      </dgm:t>
    </dgm:pt>
    <dgm:pt modelId="{8B892C7F-093B-4E91-8F7C-678CC957A502}" type="sibTrans" cxnId="{C51C644E-F286-4273-9068-FDBDFEE54B64}">
      <dgm:prSet/>
      <dgm:spPr/>
      <dgm:t>
        <a:bodyPr/>
        <a:lstStyle/>
        <a:p>
          <a:endParaRPr lang="en-US"/>
        </a:p>
      </dgm:t>
    </dgm:pt>
    <dgm:pt modelId="{9C78C8CE-FD17-484A-A32F-F66200054196}">
      <dgm:prSet phldrT="[Text]"/>
      <dgm:spPr/>
      <dgm:t>
        <a:bodyPr/>
        <a:lstStyle/>
        <a:p>
          <a:r>
            <a:rPr lang="en-US" dirty="0"/>
            <a:t>Animal Health</a:t>
          </a:r>
        </a:p>
      </dgm:t>
    </dgm:pt>
    <dgm:pt modelId="{7E422E42-1BA7-4310-8A4C-191E9FEDAA5F}" type="parTrans" cxnId="{2B1C6D74-BCE6-4686-87FD-C68459ACB33B}">
      <dgm:prSet/>
      <dgm:spPr/>
      <dgm:t>
        <a:bodyPr/>
        <a:lstStyle/>
        <a:p>
          <a:endParaRPr lang="en-US"/>
        </a:p>
      </dgm:t>
    </dgm:pt>
    <dgm:pt modelId="{3D702B84-FE02-4A88-8215-8D19F75F1A24}" type="sibTrans" cxnId="{2B1C6D74-BCE6-4686-87FD-C68459ACB33B}">
      <dgm:prSet/>
      <dgm:spPr/>
      <dgm:t>
        <a:bodyPr/>
        <a:lstStyle/>
        <a:p>
          <a:endParaRPr lang="en-US"/>
        </a:p>
      </dgm:t>
    </dgm:pt>
    <dgm:pt modelId="{148A4965-2570-45E3-BCE4-92A17C1A59A0}">
      <dgm:prSet phldrT="[Text]"/>
      <dgm:spPr/>
      <dgm:t>
        <a:bodyPr/>
        <a:lstStyle/>
        <a:p>
          <a:r>
            <a:rPr lang="en-US" dirty="0"/>
            <a:t>Pesticides</a:t>
          </a:r>
        </a:p>
      </dgm:t>
    </dgm:pt>
    <dgm:pt modelId="{DC7E26D0-0243-4CCB-AE7E-262D29C810B2}" type="parTrans" cxnId="{753970E7-D676-4B44-A24A-B8C2E3807B5D}">
      <dgm:prSet/>
      <dgm:spPr/>
      <dgm:t>
        <a:bodyPr/>
        <a:lstStyle/>
        <a:p>
          <a:endParaRPr lang="en-US"/>
        </a:p>
      </dgm:t>
    </dgm:pt>
    <dgm:pt modelId="{6468C163-09C8-4A08-8D3D-8A5AE91B32BB}" type="sibTrans" cxnId="{753970E7-D676-4B44-A24A-B8C2E3807B5D}">
      <dgm:prSet/>
      <dgm:spPr/>
      <dgm:t>
        <a:bodyPr/>
        <a:lstStyle/>
        <a:p>
          <a:endParaRPr lang="en-US"/>
        </a:p>
      </dgm:t>
    </dgm:pt>
    <dgm:pt modelId="{E5F3F3CA-DD5D-4942-9D34-59CC5F13BDB6}">
      <dgm:prSet phldrT="[Text]"/>
      <dgm:spPr/>
      <dgm:t>
        <a:bodyPr/>
        <a:lstStyle/>
        <a:p>
          <a:r>
            <a:rPr lang="en-US" b="1" dirty="0"/>
            <a:t>80% of all foods </a:t>
          </a:r>
        </a:p>
      </dgm:t>
    </dgm:pt>
    <dgm:pt modelId="{058B0811-6B08-4450-83ED-E7C19ABC9A47}" type="parTrans" cxnId="{DDF8AC0A-0B11-46D4-B2E2-5F4B50F9CAFA}">
      <dgm:prSet/>
      <dgm:spPr/>
      <dgm:t>
        <a:bodyPr/>
        <a:lstStyle/>
        <a:p>
          <a:endParaRPr lang="en-US"/>
        </a:p>
      </dgm:t>
    </dgm:pt>
    <dgm:pt modelId="{3C649C6C-B23F-4F05-9B1A-FC398CCE3B96}" type="sibTrans" cxnId="{DDF8AC0A-0B11-46D4-B2E2-5F4B50F9CAFA}">
      <dgm:prSet/>
      <dgm:spPr/>
      <dgm:t>
        <a:bodyPr/>
        <a:lstStyle/>
        <a:p>
          <a:endParaRPr lang="en-US"/>
        </a:p>
      </dgm:t>
    </dgm:pt>
    <dgm:pt modelId="{FA7E6713-74D4-4CE3-AF76-0B572DC49D8A}">
      <dgm:prSet phldrT="[Text]" custT="1"/>
      <dgm:spPr/>
      <dgm:t>
        <a:bodyPr/>
        <a:lstStyle/>
        <a:p>
          <a:r>
            <a:rPr lang="en-US" sz="1600" b="1" dirty="0"/>
            <a:t>EPA</a:t>
          </a:r>
          <a:endParaRPr lang="en-US" sz="1300" b="1" dirty="0"/>
        </a:p>
      </dgm:t>
    </dgm:pt>
    <dgm:pt modelId="{7316D57A-C507-4F8D-A533-A7F204ED430C}" type="sibTrans" cxnId="{0D3B9CDF-9AF0-4051-9CFD-CECB61F1221F}">
      <dgm:prSet/>
      <dgm:spPr/>
      <dgm:t>
        <a:bodyPr/>
        <a:lstStyle/>
        <a:p>
          <a:endParaRPr lang="en-US"/>
        </a:p>
      </dgm:t>
    </dgm:pt>
    <dgm:pt modelId="{1EF4025E-BF80-46B3-B554-F1202E3AD2D0}" type="parTrans" cxnId="{0D3B9CDF-9AF0-4051-9CFD-CECB61F1221F}">
      <dgm:prSet/>
      <dgm:spPr/>
      <dgm:t>
        <a:bodyPr/>
        <a:lstStyle/>
        <a:p>
          <a:endParaRPr lang="en-US"/>
        </a:p>
      </dgm:t>
    </dgm:pt>
    <dgm:pt modelId="{5B15AB3F-7F9C-4E51-9658-20A23EA3E954}">
      <dgm:prSet phldrT="[Text]"/>
      <dgm:spPr/>
      <dgm:t>
        <a:bodyPr/>
        <a:lstStyle/>
        <a:p>
          <a:r>
            <a:rPr lang="en-US"/>
            <a:t>Spirits</a:t>
          </a:r>
          <a:endParaRPr lang="en-US" dirty="0"/>
        </a:p>
      </dgm:t>
    </dgm:pt>
    <dgm:pt modelId="{2AE10DAF-768A-423F-A7E8-6C83E8B1660B}" type="parTrans" cxnId="{6154433C-9BFC-408A-956E-3BC57DB37EBD}">
      <dgm:prSet/>
      <dgm:spPr/>
      <dgm:t>
        <a:bodyPr/>
        <a:lstStyle/>
        <a:p>
          <a:endParaRPr lang="en-US"/>
        </a:p>
      </dgm:t>
    </dgm:pt>
    <dgm:pt modelId="{9EA94DF9-07A4-465B-8F69-C19A99EC5D06}" type="sibTrans" cxnId="{6154433C-9BFC-408A-956E-3BC57DB37EBD}">
      <dgm:prSet/>
      <dgm:spPr/>
      <dgm:t>
        <a:bodyPr/>
        <a:lstStyle/>
        <a:p>
          <a:endParaRPr lang="en-US"/>
        </a:p>
      </dgm:t>
    </dgm:pt>
    <dgm:pt modelId="{945EA80D-4720-450D-B18E-14169E69C781}">
      <dgm:prSet phldrT="[Text]"/>
      <dgm:spPr/>
      <dgm:t>
        <a:bodyPr/>
        <a:lstStyle/>
        <a:p>
          <a:r>
            <a:rPr lang="en-US" b="0"/>
            <a:t>Animal Feed/Pet Food</a:t>
          </a:r>
          <a:endParaRPr lang="en-US" b="0" dirty="0"/>
        </a:p>
      </dgm:t>
    </dgm:pt>
    <dgm:pt modelId="{C56AC17B-DCEE-4256-9765-CB20C077C580}" type="parTrans" cxnId="{C572825F-C9BA-4164-B7B8-6662C905DE75}">
      <dgm:prSet/>
      <dgm:spPr/>
      <dgm:t>
        <a:bodyPr/>
        <a:lstStyle/>
        <a:p>
          <a:endParaRPr lang="en-US"/>
        </a:p>
      </dgm:t>
    </dgm:pt>
    <dgm:pt modelId="{71446DC2-B5F8-466F-AF03-28A594DC080B}" type="sibTrans" cxnId="{C572825F-C9BA-4164-B7B8-6662C905DE75}">
      <dgm:prSet/>
      <dgm:spPr/>
      <dgm:t>
        <a:bodyPr/>
        <a:lstStyle/>
        <a:p>
          <a:endParaRPr lang="en-US"/>
        </a:p>
      </dgm:t>
    </dgm:pt>
    <dgm:pt modelId="{D2F213F9-D650-4C07-A92F-76F7CA809B46}">
      <dgm:prSet phldrT="[Text]"/>
      <dgm:spPr/>
      <dgm:t>
        <a:bodyPr/>
        <a:lstStyle/>
        <a:p>
          <a:r>
            <a:rPr lang="en-US" b="0" dirty="0"/>
            <a:t>Drugs</a:t>
          </a:r>
        </a:p>
      </dgm:t>
    </dgm:pt>
    <dgm:pt modelId="{B0CA1B09-4082-40F9-B00A-5EEA92B8026F}" type="parTrans" cxnId="{D046F0B1-5C34-40B5-8110-F2E65E954D9E}">
      <dgm:prSet/>
      <dgm:spPr/>
      <dgm:t>
        <a:bodyPr/>
        <a:lstStyle/>
        <a:p>
          <a:endParaRPr lang="en-US"/>
        </a:p>
      </dgm:t>
    </dgm:pt>
    <dgm:pt modelId="{DF25416E-126B-4D37-8693-50599E72CFEE}" type="sibTrans" cxnId="{D046F0B1-5C34-40B5-8110-F2E65E954D9E}">
      <dgm:prSet/>
      <dgm:spPr/>
      <dgm:t>
        <a:bodyPr/>
        <a:lstStyle/>
        <a:p>
          <a:endParaRPr lang="en-US"/>
        </a:p>
      </dgm:t>
    </dgm:pt>
    <dgm:pt modelId="{166B7D3C-9D7E-4429-8938-8F5D5DC8B46F}">
      <dgm:prSet phldrT="[Text]"/>
      <dgm:spPr/>
      <dgm:t>
        <a:bodyPr/>
        <a:lstStyle/>
        <a:p>
          <a:r>
            <a:rPr lang="en-US" dirty="0"/>
            <a:t>Agrochemicals</a:t>
          </a:r>
        </a:p>
      </dgm:t>
    </dgm:pt>
    <dgm:pt modelId="{EC3FDD11-41F7-4CA8-BC23-5F8243B80EBB}" type="sibTrans" cxnId="{E3F50BF9-C37D-44CD-AC85-5222DE934213}">
      <dgm:prSet/>
      <dgm:spPr/>
      <dgm:t>
        <a:bodyPr/>
        <a:lstStyle/>
        <a:p>
          <a:endParaRPr lang="en-US"/>
        </a:p>
      </dgm:t>
    </dgm:pt>
    <dgm:pt modelId="{E1231784-9357-4311-A880-4BD17F94E892}" type="parTrans" cxnId="{E3F50BF9-C37D-44CD-AC85-5222DE934213}">
      <dgm:prSet/>
      <dgm:spPr/>
      <dgm:t>
        <a:bodyPr/>
        <a:lstStyle/>
        <a:p>
          <a:endParaRPr lang="en-US"/>
        </a:p>
      </dgm:t>
    </dgm:pt>
    <dgm:pt modelId="{D762374F-B5B9-4138-8250-A55BC1CC3676}">
      <dgm:prSet phldrT="[Text]"/>
      <dgm:spPr/>
      <dgm:t>
        <a:bodyPr/>
        <a:lstStyle/>
        <a:p>
          <a:r>
            <a:rPr lang="en-US" dirty="0"/>
            <a:t>(No Sub-agency)</a:t>
          </a:r>
        </a:p>
      </dgm:t>
    </dgm:pt>
    <dgm:pt modelId="{ECB2C572-6A53-4127-9114-B4D71D2EFF79}" type="sibTrans" cxnId="{F4EB78FC-43B0-40E6-AF6D-F8FAC5816955}">
      <dgm:prSet/>
      <dgm:spPr/>
      <dgm:t>
        <a:bodyPr/>
        <a:lstStyle/>
        <a:p>
          <a:endParaRPr lang="en-US"/>
        </a:p>
      </dgm:t>
    </dgm:pt>
    <dgm:pt modelId="{B10843BB-44CF-432A-B67F-AD73EF16059F}" type="parTrans" cxnId="{F4EB78FC-43B0-40E6-AF6D-F8FAC5816955}">
      <dgm:prSet/>
      <dgm:spPr/>
      <dgm:t>
        <a:bodyPr/>
        <a:lstStyle/>
        <a:p>
          <a:endParaRPr lang="en-US"/>
        </a:p>
      </dgm:t>
    </dgm:pt>
    <dgm:pt modelId="{5B7B328C-866D-4BDC-8558-4D75E176ABA7}">
      <dgm:prSet phldrT="[Text]"/>
      <dgm:spPr/>
      <dgm:t>
        <a:bodyPr/>
        <a:lstStyle/>
        <a:p>
          <a:r>
            <a:rPr lang="en-US" b="1" dirty="0"/>
            <a:t>Shell Eggs</a:t>
          </a:r>
        </a:p>
      </dgm:t>
    </dgm:pt>
    <dgm:pt modelId="{99585DE3-C5C0-4E29-8B6F-ED6B7510B1AA}" type="parTrans" cxnId="{246E7B01-F98F-4652-B257-CE3D1A0FCE87}">
      <dgm:prSet/>
      <dgm:spPr/>
      <dgm:t>
        <a:bodyPr/>
        <a:lstStyle/>
        <a:p>
          <a:endParaRPr lang="en-US"/>
        </a:p>
      </dgm:t>
    </dgm:pt>
    <dgm:pt modelId="{8376EFB0-26BA-4115-8EFF-6A7FCAD325BE}" type="sibTrans" cxnId="{246E7B01-F98F-4652-B257-CE3D1A0FCE87}">
      <dgm:prSet/>
      <dgm:spPr/>
      <dgm:t>
        <a:bodyPr/>
        <a:lstStyle/>
        <a:p>
          <a:endParaRPr lang="en-US"/>
        </a:p>
      </dgm:t>
    </dgm:pt>
    <dgm:pt modelId="{7A9AD289-31E5-418D-BE50-E2C14A27383D}">
      <dgm:prSet phldrT="[Text]"/>
      <dgm:spPr/>
      <dgm:t>
        <a:bodyPr/>
        <a:lstStyle/>
        <a:p>
          <a:r>
            <a:rPr lang="en-US" dirty="0"/>
            <a:t>Organics</a:t>
          </a:r>
        </a:p>
      </dgm:t>
    </dgm:pt>
    <dgm:pt modelId="{1BA8BA17-D304-4C1D-9533-B79A1B89C8F8}" type="parTrans" cxnId="{135C125F-D6C7-4F07-BE80-9F254B38D027}">
      <dgm:prSet/>
      <dgm:spPr/>
      <dgm:t>
        <a:bodyPr/>
        <a:lstStyle/>
        <a:p>
          <a:endParaRPr lang="en-US"/>
        </a:p>
      </dgm:t>
    </dgm:pt>
    <dgm:pt modelId="{52568571-4215-4EA8-A605-6C45B7C9F5A3}" type="sibTrans" cxnId="{135C125F-D6C7-4F07-BE80-9F254B38D027}">
      <dgm:prSet/>
      <dgm:spPr/>
      <dgm:t>
        <a:bodyPr/>
        <a:lstStyle/>
        <a:p>
          <a:endParaRPr lang="en-US"/>
        </a:p>
      </dgm:t>
    </dgm:pt>
    <dgm:pt modelId="{AD64D2A7-7FA7-4857-BFB0-1CD91AEBA025}">
      <dgm:prSet phldrT="[Text]"/>
      <dgm:spPr/>
      <dgm:t>
        <a:bodyPr/>
        <a:lstStyle/>
        <a:p>
          <a:r>
            <a:rPr lang="en-US" dirty="0"/>
            <a:t>Export Certificates</a:t>
          </a:r>
        </a:p>
      </dgm:t>
    </dgm:pt>
    <dgm:pt modelId="{B06596EF-2F52-4845-A198-231E6778FF05}" type="parTrans" cxnId="{AEEEEDE7-6DCB-4B12-9B4E-68E37CE9582D}">
      <dgm:prSet/>
      <dgm:spPr/>
      <dgm:t>
        <a:bodyPr/>
        <a:lstStyle/>
        <a:p>
          <a:endParaRPr lang="en-US"/>
        </a:p>
      </dgm:t>
    </dgm:pt>
    <dgm:pt modelId="{C3E145DE-D75E-4DE7-9AD3-83D3EB52E8AA}" type="sibTrans" cxnId="{AEEEEDE7-6DCB-4B12-9B4E-68E37CE9582D}">
      <dgm:prSet/>
      <dgm:spPr/>
      <dgm:t>
        <a:bodyPr/>
        <a:lstStyle/>
        <a:p>
          <a:endParaRPr lang="en-US"/>
        </a:p>
      </dgm:t>
    </dgm:pt>
    <dgm:pt modelId="{3B115945-E431-4495-8FBD-B75F29B3D458}" type="pres">
      <dgm:prSet presAssocID="{C748B64A-E6B3-4708-8D3F-FA0C7D9E0122}" presName="hierChild1" presStyleCnt="0">
        <dgm:presLayoutVars>
          <dgm:orgChart val="1"/>
          <dgm:chPref val="1"/>
          <dgm:dir/>
          <dgm:animOne val="branch"/>
          <dgm:animLvl val="lvl"/>
          <dgm:resizeHandles/>
        </dgm:presLayoutVars>
      </dgm:prSet>
      <dgm:spPr/>
    </dgm:pt>
    <dgm:pt modelId="{37F590FD-EF04-474D-A329-131102D388D2}" type="pres">
      <dgm:prSet presAssocID="{81F36096-78D8-4298-82B1-F041DC420260}" presName="hierRoot1" presStyleCnt="0">
        <dgm:presLayoutVars>
          <dgm:hierBranch val="init"/>
        </dgm:presLayoutVars>
      </dgm:prSet>
      <dgm:spPr/>
    </dgm:pt>
    <dgm:pt modelId="{5B29D7FA-2CB7-4135-B93B-B8D9B6DE02D3}" type="pres">
      <dgm:prSet presAssocID="{81F36096-78D8-4298-82B1-F041DC420260}" presName="rootComposite1" presStyleCnt="0"/>
      <dgm:spPr/>
    </dgm:pt>
    <dgm:pt modelId="{E4BCBE71-A205-4473-89E4-1D500BCDDE9E}" type="pres">
      <dgm:prSet presAssocID="{81F36096-78D8-4298-82B1-F041DC420260}" presName="rootText1" presStyleLbl="node0" presStyleIdx="0" presStyleCnt="1" custScaleX="606670">
        <dgm:presLayoutVars>
          <dgm:chPref val="3"/>
        </dgm:presLayoutVars>
      </dgm:prSet>
      <dgm:spPr/>
    </dgm:pt>
    <dgm:pt modelId="{0F410FF8-EEF4-4AB9-B59A-528FECE9E280}" type="pres">
      <dgm:prSet presAssocID="{81F36096-78D8-4298-82B1-F041DC420260}" presName="rootConnector1" presStyleLbl="node1" presStyleIdx="0" presStyleCnt="0"/>
      <dgm:spPr/>
    </dgm:pt>
    <dgm:pt modelId="{F9FCDACA-4D3F-43FB-883C-647A8659C6E4}" type="pres">
      <dgm:prSet presAssocID="{81F36096-78D8-4298-82B1-F041DC420260}" presName="hierChild2" presStyleCnt="0"/>
      <dgm:spPr/>
    </dgm:pt>
    <dgm:pt modelId="{89225F6C-7A96-4942-B5CB-DD1675CAA94E}" type="pres">
      <dgm:prSet presAssocID="{E42FDE56-FF17-4490-99A9-DC513C043278}" presName="Name37" presStyleLbl="parChTrans1D2" presStyleIdx="0" presStyleCnt="5"/>
      <dgm:spPr/>
    </dgm:pt>
    <dgm:pt modelId="{C56CE510-2666-4ECC-B16E-0DA210046B5B}" type="pres">
      <dgm:prSet presAssocID="{627E0FB1-2A31-474F-809C-FC277A1B34F8}" presName="hierRoot2" presStyleCnt="0">
        <dgm:presLayoutVars>
          <dgm:hierBranch val="init"/>
        </dgm:presLayoutVars>
      </dgm:prSet>
      <dgm:spPr/>
    </dgm:pt>
    <dgm:pt modelId="{4673679B-BCB9-4BD4-B4F8-5EDD6019F953}" type="pres">
      <dgm:prSet presAssocID="{627E0FB1-2A31-474F-809C-FC277A1B34F8}" presName="rootComposite" presStyleCnt="0"/>
      <dgm:spPr/>
    </dgm:pt>
    <dgm:pt modelId="{370B5755-2194-474E-A693-07851F3FC8E6}" type="pres">
      <dgm:prSet presAssocID="{627E0FB1-2A31-474F-809C-FC277A1B34F8}" presName="rootText" presStyleLbl="node2" presStyleIdx="0" presStyleCnt="5">
        <dgm:presLayoutVars>
          <dgm:chPref val="3"/>
        </dgm:presLayoutVars>
      </dgm:prSet>
      <dgm:spPr/>
    </dgm:pt>
    <dgm:pt modelId="{419F9D60-1E9A-4692-B4EF-8EE06906679D}" type="pres">
      <dgm:prSet presAssocID="{627E0FB1-2A31-474F-809C-FC277A1B34F8}" presName="rootConnector" presStyleLbl="node2" presStyleIdx="0" presStyleCnt="5"/>
      <dgm:spPr/>
    </dgm:pt>
    <dgm:pt modelId="{E6796B14-852B-4993-B148-21A51A794D40}" type="pres">
      <dgm:prSet presAssocID="{627E0FB1-2A31-474F-809C-FC277A1B34F8}" presName="hierChild4" presStyleCnt="0"/>
      <dgm:spPr/>
    </dgm:pt>
    <dgm:pt modelId="{0BDA2C7A-832E-4A9A-A18A-63214AB95DC8}" type="pres">
      <dgm:prSet presAssocID="{BFD81C43-FA84-4A77-BCB1-747DEF0DDCDD}" presName="Name37" presStyleLbl="parChTrans1D3" presStyleIdx="0" presStyleCnt="7"/>
      <dgm:spPr/>
    </dgm:pt>
    <dgm:pt modelId="{84860F74-5192-4029-B423-E51EED4BED8B}" type="pres">
      <dgm:prSet presAssocID="{00BBFCD7-5879-4FA0-ABC5-B53524E08888}" presName="hierRoot2" presStyleCnt="0">
        <dgm:presLayoutVars>
          <dgm:hierBranch val="init"/>
        </dgm:presLayoutVars>
      </dgm:prSet>
      <dgm:spPr/>
    </dgm:pt>
    <dgm:pt modelId="{15A54E22-39FC-4129-B17A-BE149BC885EC}" type="pres">
      <dgm:prSet presAssocID="{00BBFCD7-5879-4FA0-ABC5-B53524E08888}" presName="rootComposite" presStyleCnt="0"/>
      <dgm:spPr/>
    </dgm:pt>
    <dgm:pt modelId="{8EBA4391-09CD-4E25-AC2B-F9D6BB4B980D}" type="pres">
      <dgm:prSet presAssocID="{00BBFCD7-5879-4FA0-ABC5-B53524E08888}" presName="rootText" presStyleLbl="node3" presStyleIdx="0" presStyleCnt="7">
        <dgm:presLayoutVars>
          <dgm:chPref val="3"/>
        </dgm:presLayoutVars>
      </dgm:prSet>
      <dgm:spPr/>
    </dgm:pt>
    <dgm:pt modelId="{42EAEB37-73B6-4CDC-8D6E-933C083CEDE8}" type="pres">
      <dgm:prSet presAssocID="{00BBFCD7-5879-4FA0-ABC5-B53524E08888}" presName="rootConnector" presStyleLbl="node3" presStyleIdx="0" presStyleCnt="7"/>
      <dgm:spPr/>
    </dgm:pt>
    <dgm:pt modelId="{A30F4274-0327-45DB-991E-36B9469AC9FA}" type="pres">
      <dgm:prSet presAssocID="{00BBFCD7-5879-4FA0-ABC5-B53524E08888}" presName="hierChild4" presStyleCnt="0"/>
      <dgm:spPr/>
    </dgm:pt>
    <dgm:pt modelId="{1CDCC742-3543-46F2-97A1-60F1655B89D6}" type="pres">
      <dgm:prSet presAssocID="{3E5B3A10-FF64-4583-9D7E-D27BB0F3C9AC}" presName="Name37" presStyleLbl="parChTrans1D4" presStyleIdx="0" presStyleCnt="17"/>
      <dgm:spPr/>
    </dgm:pt>
    <dgm:pt modelId="{703FECBC-ED81-4933-A58A-018FA863644D}" type="pres">
      <dgm:prSet presAssocID="{D741CAA4-03E1-4261-99E8-3E51BA4B0747}" presName="hierRoot2" presStyleCnt="0">
        <dgm:presLayoutVars>
          <dgm:hierBranch val="init"/>
        </dgm:presLayoutVars>
      </dgm:prSet>
      <dgm:spPr/>
    </dgm:pt>
    <dgm:pt modelId="{73D4BAA1-6989-4127-A0A6-94BF6DC72DEC}" type="pres">
      <dgm:prSet presAssocID="{D741CAA4-03E1-4261-99E8-3E51BA4B0747}" presName="rootComposite" presStyleCnt="0"/>
      <dgm:spPr/>
    </dgm:pt>
    <dgm:pt modelId="{CF316CA1-5F54-43A9-9ADC-A21E991DA782}" type="pres">
      <dgm:prSet presAssocID="{D741CAA4-03E1-4261-99E8-3E51BA4B0747}" presName="rootText" presStyleLbl="node4" presStyleIdx="0" presStyleCnt="17">
        <dgm:presLayoutVars>
          <dgm:chPref val="3"/>
        </dgm:presLayoutVars>
      </dgm:prSet>
      <dgm:spPr/>
    </dgm:pt>
    <dgm:pt modelId="{F2B06413-5C38-465B-82FF-86CA669BBE8E}" type="pres">
      <dgm:prSet presAssocID="{D741CAA4-03E1-4261-99E8-3E51BA4B0747}" presName="rootConnector" presStyleLbl="node4" presStyleIdx="0" presStyleCnt="17"/>
      <dgm:spPr/>
    </dgm:pt>
    <dgm:pt modelId="{3164E38F-4762-4E06-86EB-1993912210FC}" type="pres">
      <dgm:prSet presAssocID="{D741CAA4-03E1-4261-99E8-3E51BA4B0747}" presName="hierChild4" presStyleCnt="0"/>
      <dgm:spPr/>
    </dgm:pt>
    <dgm:pt modelId="{3DDB2374-4864-4F06-91DE-9E7553518404}" type="pres">
      <dgm:prSet presAssocID="{D741CAA4-03E1-4261-99E8-3E51BA4B0747}" presName="hierChild5" presStyleCnt="0"/>
      <dgm:spPr/>
    </dgm:pt>
    <dgm:pt modelId="{1673BC82-11F8-402A-BBD7-D98ECEA028F4}" type="pres">
      <dgm:prSet presAssocID="{7E422E42-1BA7-4310-8A4C-191E9FEDAA5F}" presName="Name37" presStyleLbl="parChTrans1D4" presStyleIdx="1" presStyleCnt="17"/>
      <dgm:spPr/>
    </dgm:pt>
    <dgm:pt modelId="{784A38E0-8866-427B-A249-B43845E1C82E}" type="pres">
      <dgm:prSet presAssocID="{9C78C8CE-FD17-484A-A32F-F66200054196}" presName="hierRoot2" presStyleCnt="0">
        <dgm:presLayoutVars>
          <dgm:hierBranch val="init"/>
        </dgm:presLayoutVars>
      </dgm:prSet>
      <dgm:spPr/>
    </dgm:pt>
    <dgm:pt modelId="{A5F6CD83-131B-42A4-9DF5-F4CEAF48B4CE}" type="pres">
      <dgm:prSet presAssocID="{9C78C8CE-FD17-484A-A32F-F66200054196}" presName="rootComposite" presStyleCnt="0"/>
      <dgm:spPr/>
    </dgm:pt>
    <dgm:pt modelId="{58615D9A-03DC-4CE3-AAE6-6DB6AFBF054A}" type="pres">
      <dgm:prSet presAssocID="{9C78C8CE-FD17-484A-A32F-F66200054196}" presName="rootText" presStyleLbl="node4" presStyleIdx="1" presStyleCnt="17">
        <dgm:presLayoutVars>
          <dgm:chPref val="3"/>
        </dgm:presLayoutVars>
      </dgm:prSet>
      <dgm:spPr/>
    </dgm:pt>
    <dgm:pt modelId="{C856B8E7-8FC1-42C3-9DFC-02272878C7DB}" type="pres">
      <dgm:prSet presAssocID="{9C78C8CE-FD17-484A-A32F-F66200054196}" presName="rootConnector" presStyleLbl="node4" presStyleIdx="1" presStyleCnt="17"/>
      <dgm:spPr/>
    </dgm:pt>
    <dgm:pt modelId="{ADF01244-9748-4CF6-8445-2EDB6AD782E6}" type="pres">
      <dgm:prSet presAssocID="{9C78C8CE-FD17-484A-A32F-F66200054196}" presName="hierChild4" presStyleCnt="0"/>
      <dgm:spPr/>
    </dgm:pt>
    <dgm:pt modelId="{14E4FF14-9B69-4F71-8BC9-99802F7A8B01}" type="pres">
      <dgm:prSet presAssocID="{9C78C8CE-FD17-484A-A32F-F66200054196}" presName="hierChild5" presStyleCnt="0"/>
      <dgm:spPr/>
    </dgm:pt>
    <dgm:pt modelId="{7D90AFC1-7080-46F6-B92C-ACB15A21B8B4}" type="pres">
      <dgm:prSet presAssocID="{00BBFCD7-5879-4FA0-ABC5-B53524E08888}" presName="hierChild5" presStyleCnt="0"/>
      <dgm:spPr/>
    </dgm:pt>
    <dgm:pt modelId="{929DFD57-5968-4DB0-B8DE-B2A759A88101}" type="pres">
      <dgm:prSet presAssocID="{8D2D9648-85CE-461D-A463-6143224D14AA}" presName="Name37" presStyleLbl="parChTrans1D3" presStyleIdx="1" presStyleCnt="7"/>
      <dgm:spPr/>
    </dgm:pt>
    <dgm:pt modelId="{CF75BD01-B308-4D3F-B39D-60EF39CF68CB}" type="pres">
      <dgm:prSet presAssocID="{E513A015-4F1C-433B-88D7-8F8B7304488E}" presName="hierRoot2" presStyleCnt="0">
        <dgm:presLayoutVars>
          <dgm:hierBranch val="init"/>
        </dgm:presLayoutVars>
      </dgm:prSet>
      <dgm:spPr/>
    </dgm:pt>
    <dgm:pt modelId="{A5E8FA69-6AB5-4FBF-A752-5DA7765EF279}" type="pres">
      <dgm:prSet presAssocID="{E513A015-4F1C-433B-88D7-8F8B7304488E}" presName="rootComposite" presStyleCnt="0"/>
      <dgm:spPr/>
    </dgm:pt>
    <dgm:pt modelId="{F3BD12BB-6EC4-47F8-9D7C-93C571C34C10}" type="pres">
      <dgm:prSet presAssocID="{E513A015-4F1C-433B-88D7-8F8B7304488E}" presName="rootText" presStyleLbl="node3" presStyleIdx="1" presStyleCnt="7">
        <dgm:presLayoutVars>
          <dgm:chPref val="3"/>
        </dgm:presLayoutVars>
      </dgm:prSet>
      <dgm:spPr/>
    </dgm:pt>
    <dgm:pt modelId="{D94E0456-C033-4B88-9E67-011CE4A14667}" type="pres">
      <dgm:prSet presAssocID="{E513A015-4F1C-433B-88D7-8F8B7304488E}" presName="rootConnector" presStyleLbl="node3" presStyleIdx="1" presStyleCnt="7"/>
      <dgm:spPr/>
    </dgm:pt>
    <dgm:pt modelId="{0A7D5106-291C-431A-A74D-96E33D9AD222}" type="pres">
      <dgm:prSet presAssocID="{E513A015-4F1C-433B-88D7-8F8B7304488E}" presName="hierChild4" presStyleCnt="0"/>
      <dgm:spPr/>
    </dgm:pt>
    <dgm:pt modelId="{B98B6A46-3E5B-4378-9784-24CC0364EB96}" type="pres">
      <dgm:prSet presAssocID="{EDD4649D-2476-48F2-B73A-440F546E349C}" presName="Name37" presStyleLbl="parChTrans1D4" presStyleIdx="2" presStyleCnt="17"/>
      <dgm:spPr/>
    </dgm:pt>
    <dgm:pt modelId="{3A74398E-987A-4BF1-BAFB-9E347B73972A}" type="pres">
      <dgm:prSet presAssocID="{F3B37B0F-14E5-44B9-A1FF-B52B2905864C}" presName="hierRoot2" presStyleCnt="0">
        <dgm:presLayoutVars>
          <dgm:hierBranch val="init"/>
        </dgm:presLayoutVars>
      </dgm:prSet>
      <dgm:spPr/>
    </dgm:pt>
    <dgm:pt modelId="{C0AA6509-EA59-43DE-B77A-F291F3FB6563}" type="pres">
      <dgm:prSet presAssocID="{F3B37B0F-14E5-44B9-A1FF-B52B2905864C}" presName="rootComposite" presStyleCnt="0"/>
      <dgm:spPr/>
    </dgm:pt>
    <dgm:pt modelId="{4556D71A-3B45-4037-865C-493D2C4E3210}" type="pres">
      <dgm:prSet presAssocID="{F3B37B0F-14E5-44B9-A1FF-B52B2905864C}" presName="rootText" presStyleLbl="node4" presStyleIdx="2" presStyleCnt="17">
        <dgm:presLayoutVars>
          <dgm:chPref val="3"/>
        </dgm:presLayoutVars>
      </dgm:prSet>
      <dgm:spPr/>
    </dgm:pt>
    <dgm:pt modelId="{9EE8CEF5-4CB4-42EF-8C41-AE295EBCCC40}" type="pres">
      <dgm:prSet presAssocID="{F3B37B0F-14E5-44B9-A1FF-B52B2905864C}" presName="rootConnector" presStyleLbl="node4" presStyleIdx="2" presStyleCnt="17"/>
      <dgm:spPr/>
    </dgm:pt>
    <dgm:pt modelId="{B84D70E5-48E9-4F3F-BC5F-3245B3DB93F4}" type="pres">
      <dgm:prSet presAssocID="{F3B37B0F-14E5-44B9-A1FF-B52B2905864C}" presName="hierChild4" presStyleCnt="0"/>
      <dgm:spPr/>
    </dgm:pt>
    <dgm:pt modelId="{AE10DE4A-0B25-4675-804C-30DDD5D3DA9A}" type="pres">
      <dgm:prSet presAssocID="{F3B37B0F-14E5-44B9-A1FF-B52B2905864C}" presName="hierChild5" presStyleCnt="0"/>
      <dgm:spPr/>
    </dgm:pt>
    <dgm:pt modelId="{93488297-D024-4064-BCE9-5EAB1883966B}" type="pres">
      <dgm:prSet presAssocID="{A68DCDAA-A4AF-4677-A065-858ACDF32B7D}" presName="Name37" presStyleLbl="parChTrans1D4" presStyleIdx="3" presStyleCnt="17"/>
      <dgm:spPr/>
    </dgm:pt>
    <dgm:pt modelId="{862F2D47-4A65-4A0D-9747-BB6A4E11B57C}" type="pres">
      <dgm:prSet presAssocID="{D2A5D7E7-395C-4E2F-BF5D-7D868BB66CFE}" presName="hierRoot2" presStyleCnt="0">
        <dgm:presLayoutVars>
          <dgm:hierBranch val="init"/>
        </dgm:presLayoutVars>
      </dgm:prSet>
      <dgm:spPr/>
    </dgm:pt>
    <dgm:pt modelId="{23A70410-C4A6-43CA-99BD-CA572F2A2DED}" type="pres">
      <dgm:prSet presAssocID="{D2A5D7E7-395C-4E2F-BF5D-7D868BB66CFE}" presName="rootComposite" presStyleCnt="0"/>
      <dgm:spPr/>
    </dgm:pt>
    <dgm:pt modelId="{65BE4163-2CE5-43EE-A33E-80B15FA325FF}" type="pres">
      <dgm:prSet presAssocID="{D2A5D7E7-395C-4E2F-BF5D-7D868BB66CFE}" presName="rootText" presStyleLbl="node4" presStyleIdx="3" presStyleCnt="17">
        <dgm:presLayoutVars>
          <dgm:chPref val="3"/>
        </dgm:presLayoutVars>
      </dgm:prSet>
      <dgm:spPr/>
    </dgm:pt>
    <dgm:pt modelId="{D631ED94-8C21-4FAE-86E2-BB4B58500FBF}" type="pres">
      <dgm:prSet presAssocID="{D2A5D7E7-395C-4E2F-BF5D-7D868BB66CFE}" presName="rootConnector" presStyleLbl="node4" presStyleIdx="3" presStyleCnt="17"/>
      <dgm:spPr/>
    </dgm:pt>
    <dgm:pt modelId="{481F2EC2-DF21-4BAE-A12A-DDE0E370F34C}" type="pres">
      <dgm:prSet presAssocID="{D2A5D7E7-395C-4E2F-BF5D-7D868BB66CFE}" presName="hierChild4" presStyleCnt="0"/>
      <dgm:spPr/>
    </dgm:pt>
    <dgm:pt modelId="{996EB3AD-7E48-4C82-BE0A-37A373922631}" type="pres">
      <dgm:prSet presAssocID="{D2A5D7E7-395C-4E2F-BF5D-7D868BB66CFE}" presName="hierChild5" presStyleCnt="0"/>
      <dgm:spPr/>
    </dgm:pt>
    <dgm:pt modelId="{76A84607-3A87-4649-97EB-86BFB8A6B2E5}" type="pres">
      <dgm:prSet presAssocID="{190E9968-B4D3-4A6F-B446-107004178C9A}" presName="Name37" presStyleLbl="parChTrans1D4" presStyleIdx="4" presStyleCnt="17"/>
      <dgm:spPr/>
    </dgm:pt>
    <dgm:pt modelId="{80A688B5-7140-4A79-920B-6996AA4FA819}" type="pres">
      <dgm:prSet presAssocID="{ABB6AA8C-E7A4-4C0C-BD6A-9707F39591EB}" presName="hierRoot2" presStyleCnt="0">
        <dgm:presLayoutVars>
          <dgm:hierBranch val="init"/>
        </dgm:presLayoutVars>
      </dgm:prSet>
      <dgm:spPr/>
    </dgm:pt>
    <dgm:pt modelId="{1660812C-0D4A-473E-A405-AE8E08C06C59}" type="pres">
      <dgm:prSet presAssocID="{ABB6AA8C-E7A4-4C0C-BD6A-9707F39591EB}" presName="rootComposite" presStyleCnt="0"/>
      <dgm:spPr/>
    </dgm:pt>
    <dgm:pt modelId="{E38E84A4-2BC9-4B17-B2C0-7AE611AFFCA1}" type="pres">
      <dgm:prSet presAssocID="{ABB6AA8C-E7A4-4C0C-BD6A-9707F39591EB}" presName="rootText" presStyleLbl="node4" presStyleIdx="4" presStyleCnt="17">
        <dgm:presLayoutVars>
          <dgm:chPref val="3"/>
        </dgm:presLayoutVars>
      </dgm:prSet>
      <dgm:spPr/>
    </dgm:pt>
    <dgm:pt modelId="{E1B76842-CA40-4CC0-B3A0-595176A6805C}" type="pres">
      <dgm:prSet presAssocID="{ABB6AA8C-E7A4-4C0C-BD6A-9707F39591EB}" presName="rootConnector" presStyleLbl="node4" presStyleIdx="4" presStyleCnt="17"/>
      <dgm:spPr/>
    </dgm:pt>
    <dgm:pt modelId="{50F08CF8-F1C6-4149-AE3C-C8F0C86964EA}" type="pres">
      <dgm:prSet presAssocID="{ABB6AA8C-E7A4-4C0C-BD6A-9707F39591EB}" presName="hierChild4" presStyleCnt="0"/>
      <dgm:spPr/>
    </dgm:pt>
    <dgm:pt modelId="{7D0ED371-E5F1-4314-82E3-D5FEB9923D20}" type="pres">
      <dgm:prSet presAssocID="{ABB6AA8C-E7A4-4C0C-BD6A-9707F39591EB}" presName="hierChild5" presStyleCnt="0"/>
      <dgm:spPr/>
    </dgm:pt>
    <dgm:pt modelId="{E3FD5EFB-D9EA-4088-A630-D015C12317FA}" type="pres">
      <dgm:prSet presAssocID="{E513A015-4F1C-433B-88D7-8F8B7304488E}" presName="hierChild5" presStyleCnt="0"/>
      <dgm:spPr/>
    </dgm:pt>
    <dgm:pt modelId="{E0F15854-7755-41A3-A02E-708F0AAEC078}" type="pres">
      <dgm:prSet presAssocID="{D976193D-0FAB-4A2A-BBA1-514F7785239C}" presName="Name37" presStyleLbl="parChTrans1D3" presStyleIdx="2" presStyleCnt="7"/>
      <dgm:spPr/>
    </dgm:pt>
    <dgm:pt modelId="{03BE4530-2D90-431B-8424-98698D93106A}" type="pres">
      <dgm:prSet presAssocID="{7EBED8FC-EA55-43C4-9317-8B7ED907F89E}" presName="hierRoot2" presStyleCnt="0">
        <dgm:presLayoutVars>
          <dgm:hierBranch val="init"/>
        </dgm:presLayoutVars>
      </dgm:prSet>
      <dgm:spPr/>
    </dgm:pt>
    <dgm:pt modelId="{F008F749-E949-4302-AC48-C5D4E867590E}" type="pres">
      <dgm:prSet presAssocID="{7EBED8FC-EA55-43C4-9317-8B7ED907F89E}" presName="rootComposite" presStyleCnt="0"/>
      <dgm:spPr/>
    </dgm:pt>
    <dgm:pt modelId="{03EF83B5-8BE8-47C9-AFAF-E45B380946EF}" type="pres">
      <dgm:prSet presAssocID="{7EBED8FC-EA55-43C4-9317-8B7ED907F89E}" presName="rootText" presStyleLbl="node3" presStyleIdx="2" presStyleCnt="7">
        <dgm:presLayoutVars>
          <dgm:chPref val="3"/>
        </dgm:presLayoutVars>
      </dgm:prSet>
      <dgm:spPr/>
    </dgm:pt>
    <dgm:pt modelId="{B8475C64-4E4B-4257-95D1-0DD3640E255E}" type="pres">
      <dgm:prSet presAssocID="{7EBED8FC-EA55-43C4-9317-8B7ED907F89E}" presName="rootConnector" presStyleLbl="node3" presStyleIdx="2" presStyleCnt="7"/>
      <dgm:spPr/>
    </dgm:pt>
    <dgm:pt modelId="{CCEB4C20-A504-46BB-8F21-6283C263FD41}" type="pres">
      <dgm:prSet presAssocID="{7EBED8FC-EA55-43C4-9317-8B7ED907F89E}" presName="hierChild4" presStyleCnt="0"/>
      <dgm:spPr/>
    </dgm:pt>
    <dgm:pt modelId="{929BABEC-5742-4D3C-9156-1FC28611695D}" type="pres">
      <dgm:prSet presAssocID="{3E0A8696-C350-4E3B-92F4-A2048BD62D73}" presName="Name37" presStyleLbl="parChTrans1D4" presStyleIdx="5" presStyleCnt="17"/>
      <dgm:spPr/>
    </dgm:pt>
    <dgm:pt modelId="{889FB192-8139-415A-B508-ABFB7625CD77}" type="pres">
      <dgm:prSet presAssocID="{853F763D-73AC-4A01-801F-7EF6C1AC8FED}" presName="hierRoot2" presStyleCnt="0">
        <dgm:presLayoutVars>
          <dgm:hierBranch val="init"/>
        </dgm:presLayoutVars>
      </dgm:prSet>
      <dgm:spPr/>
    </dgm:pt>
    <dgm:pt modelId="{C9FD31A2-0A23-40E1-A1D5-0C6B03A370BD}" type="pres">
      <dgm:prSet presAssocID="{853F763D-73AC-4A01-801F-7EF6C1AC8FED}" presName="rootComposite" presStyleCnt="0"/>
      <dgm:spPr/>
    </dgm:pt>
    <dgm:pt modelId="{67A2054C-47F5-4F09-AB10-0E74CF177161}" type="pres">
      <dgm:prSet presAssocID="{853F763D-73AC-4A01-801F-7EF6C1AC8FED}" presName="rootText" presStyleLbl="node4" presStyleIdx="5" presStyleCnt="17">
        <dgm:presLayoutVars>
          <dgm:chPref val="3"/>
        </dgm:presLayoutVars>
      </dgm:prSet>
      <dgm:spPr/>
    </dgm:pt>
    <dgm:pt modelId="{D7F572CF-A313-4F94-898E-8653CF3F5AE2}" type="pres">
      <dgm:prSet presAssocID="{853F763D-73AC-4A01-801F-7EF6C1AC8FED}" presName="rootConnector" presStyleLbl="node4" presStyleIdx="5" presStyleCnt="17"/>
      <dgm:spPr/>
    </dgm:pt>
    <dgm:pt modelId="{7DE2BED3-260B-404C-ADC2-A8E01BA67927}" type="pres">
      <dgm:prSet presAssocID="{853F763D-73AC-4A01-801F-7EF6C1AC8FED}" presName="hierChild4" presStyleCnt="0"/>
      <dgm:spPr/>
    </dgm:pt>
    <dgm:pt modelId="{B0E4C767-DBF8-4CDC-AD66-9F2FBE26C084}" type="pres">
      <dgm:prSet presAssocID="{853F763D-73AC-4A01-801F-7EF6C1AC8FED}" presName="hierChild5" presStyleCnt="0"/>
      <dgm:spPr/>
    </dgm:pt>
    <dgm:pt modelId="{57EE8582-47C7-4320-BFF0-970CAA836B82}" type="pres">
      <dgm:prSet presAssocID="{1BA8BA17-D304-4C1D-9533-B79A1B89C8F8}" presName="Name37" presStyleLbl="parChTrans1D4" presStyleIdx="6" presStyleCnt="17"/>
      <dgm:spPr/>
    </dgm:pt>
    <dgm:pt modelId="{C6712CA1-0642-42F9-872F-A4417EB1505D}" type="pres">
      <dgm:prSet presAssocID="{7A9AD289-31E5-418D-BE50-E2C14A27383D}" presName="hierRoot2" presStyleCnt="0">
        <dgm:presLayoutVars>
          <dgm:hierBranch val="init"/>
        </dgm:presLayoutVars>
      </dgm:prSet>
      <dgm:spPr/>
    </dgm:pt>
    <dgm:pt modelId="{66EA90E3-1462-4226-BB88-0990A4868150}" type="pres">
      <dgm:prSet presAssocID="{7A9AD289-31E5-418D-BE50-E2C14A27383D}" presName="rootComposite" presStyleCnt="0"/>
      <dgm:spPr/>
    </dgm:pt>
    <dgm:pt modelId="{17942BA8-7B89-4956-8AA9-0E970D6E2BC6}" type="pres">
      <dgm:prSet presAssocID="{7A9AD289-31E5-418D-BE50-E2C14A27383D}" presName="rootText" presStyleLbl="node4" presStyleIdx="6" presStyleCnt="17">
        <dgm:presLayoutVars>
          <dgm:chPref val="3"/>
        </dgm:presLayoutVars>
      </dgm:prSet>
      <dgm:spPr/>
    </dgm:pt>
    <dgm:pt modelId="{84199E79-3F61-4DDF-A70B-479F37315476}" type="pres">
      <dgm:prSet presAssocID="{7A9AD289-31E5-418D-BE50-E2C14A27383D}" presName="rootConnector" presStyleLbl="node4" presStyleIdx="6" presStyleCnt="17"/>
      <dgm:spPr/>
    </dgm:pt>
    <dgm:pt modelId="{119EBB1B-E90E-43AA-9C5D-ABEB048DA7C9}" type="pres">
      <dgm:prSet presAssocID="{7A9AD289-31E5-418D-BE50-E2C14A27383D}" presName="hierChild4" presStyleCnt="0"/>
      <dgm:spPr/>
    </dgm:pt>
    <dgm:pt modelId="{DE208D79-7425-4BCA-BE45-ABC97A94C0DA}" type="pres">
      <dgm:prSet presAssocID="{7A9AD289-31E5-418D-BE50-E2C14A27383D}" presName="hierChild5" presStyleCnt="0"/>
      <dgm:spPr/>
    </dgm:pt>
    <dgm:pt modelId="{3B0E88FD-225E-44E8-907B-3299707772A4}" type="pres">
      <dgm:prSet presAssocID="{B06596EF-2F52-4845-A198-231E6778FF05}" presName="Name37" presStyleLbl="parChTrans1D4" presStyleIdx="7" presStyleCnt="17"/>
      <dgm:spPr/>
    </dgm:pt>
    <dgm:pt modelId="{6C87C5FC-B581-4881-AC59-A2DF061D019F}" type="pres">
      <dgm:prSet presAssocID="{AD64D2A7-7FA7-4857-BFB0-1CD91AEBA025}" presName="hierRoot2" presStyleCnt="0">
        <dgm:presLayoutVars>
          <dgm:hierBranch val="init"/>
        </dgm:presLayoutVars>
      </dgm:prSet>
      <dgm:spPr/>
    </dgm:pt>
    <dgm:pt modelId="{5D08CCF5-A676-4681-AFF1-29C56BE3541E}" type="pres">
      <dgm:prSet presAssocID="{AD64D2A7-7FA7-4857-BFB0-1CD91AEBA025}" presName="rootComposite" presStyleCnt="0"/>
      <dgm:spPr/>
    </dgm:pt>
    <dgm:pt modelId="{E829997F-30E3-4894-BC8E-068F4AEA778E}" type="pres">
      <dgm:prSet presAssocID="{AD64D2A7-7FA7-4857-BFB0-1CD91AEBA025}" presName="rootText" presStyleLbl="node4" presStyleIdx="7" presStyleCnt="17">
        <dgm:presLayoutVars>
          <dgm:chPref val="3"/>
        </dgm:presLayoutVars>
      </dgm:prSet>
      <dgm:spPr/>
    </dgm:pt>
    <dgm:pt modelId="{EEA128E2-639B-4934-A984-DB2409F0CCDA}" type="pres">
      <dgm:prSet presAssocID="{AD64D2A7-7FA7-4857-BFB0-1CD91AEBA025}" presName="rootConnector" presStyleLbl="node4" presStyleIdx="7" presStyleCnt="17"/>
      <dgm:spPr/>
    </dgm:pt>
    <dgm:pt modelId="{1898BD87-4955-4A64-AFE2-E416A95017F2}" type="pres">
      <dgm:prSet presAssocID="{AD64D2A7-7FA7-4857-BFB0-1CD91AEBA025}" presName="hierChild4" presStyleCnt="0"/>
      <dgm:spPr/>
    </dgm:pt>
    <dgm:pt modelId="{F86B29C3-F5F4-46F1-B6AE-38A7E969F08B}" type="pres">
      <dgm:prSet presAssocID="{AD64D2A7-7FA7-4857-BFB0-1CD91AEBA025}" presName="hierChild5" presStyleCnt="0"/>
      <dgm:spPr/>
    </dgm:pt>
    <dgm:pt modelId="{EA2C4095-B542-469C-A0FE-2D3495BF7F33}" type="pres">
      <dgm:prSet presAssocID="{7EBED8FC-EA55-43C4-9317-8B7ED907F89E}" presName="hierChild5" presStyleCnt="0"/>
      <dgm:spPr/>
    </dgm:pt>
    <dgm:pt modelId="{BD0C2FA5-D365-43FA-8690-EA69B86664AC}" type="pres">
      <dgm:prSet presAssocID="{627E0FB1-2A31-474F-809C-FC277A1B34F8}" presName="hierChild5" presStyleCnt="0"/>
      <dgm:spPr/>
    </dgm:pt>
    <dgm:pt modelId="{32EA39EA-829E-4F05-A60C-A6FE91B162DF}" type="pres">
      <dgm:prSet presAssocID="{FFC46B24-BBB4-4B48-BA23-6950AAFDF347}" presName="Name37" presStyleLbl="parChTrans1D2" presStyleIdx="1" presStyleCnt="5"/>
      <dgm:spPr/>
    </dgm:pt>
    <dgm:pt modelId="{C36B1225-24A7-45BF-9175-B6D08E566C31}" type="pres">
      <dgm:prSet presAssocID="{C1BB5375-2B92-4154-96A4-03A2ADF63664}" presName="hierRoot2" presStyleCnt="0">
        <dgm:presLayoutVars>
          <dgm:hierBranch val="init"/>
        </dgm:presLayoutVars>
      </dgm:prSet>
      <dgm:spPr/>
    </dgm:pt>
    <dgm:pt modelId="{04E97473-D4AA-41E2-B97E-2C67B2DE91D2}" type="pres">
      <dgm:prSet presAssocID="{C1BB5375-2B92-4154-96A4-03A2ADF63664}" presName="rootComposite" presStyleCnt="0"/>
      <dgm:spPr/>
    </dgm:pt>
    <dgm:pt modelId="{EA83C3A0-D700-4685-9C6F-6A19077462E2}" type="pres">
      <dgm:prSet presAssocID="{C1BB5375-2B92-4154-96A4-03A2ADF63664}" presName="rootText" presStyleLbl="node2" presStyleIdx="1" presStyleCnt="5">
        <dgm:presLayoutVars>
          <dgm:chPref val="3"/>
        </dgm:presLayoutVars>
      </dgm:prSet>
      <dgm:spPr/>
    </dgm:pt>
    <dgm:pt modelId="{0722297F-C055-4D46-A81B-8D8970028681}" type="pres">
      <dgm:prSet presAssocID="{C1BB5375-2B92-4154-96A4-03A2ADF63664}" presName="rootConnector" presStyleLbl="node2" presStyleIdx="1" presStyleCnt="5"/>
      <dgm:spPr/>
    </dgm:pt>
    <dgm:pt modelId="{521253B7-FC41-4B73-A043-79E030735329}" type="pres">
      <dgm:prSet presAssocID="{C1BB5375-2B92-4154-96A4-03A2ADF63664}" presName="hierChild4" presStyleCnt="0"/>
      <dgm:spPr/>
    </dgm:pt>
    <dgm:pt modelId="{377A5466-5651-4345-8A11-23D6B3A04F06}" type="pres">
      <dgm:prSet presAssocID="{97BEDB57-3A9C-421B-9C51-690FFFA08E8D}" presName="Name37" presStyleLbl="parChTrans1D3" presStyleIdx="3" presStyleCnt="7"/>
      <dgm:spPr/>
    </dgm:pt>
    <dgm:pt modelId="{5121E0BD-D456-407D-988A-96D63EC3B814}" type="pres">
      <dgm:prSet presAssocID="{833A0C21-E5F1-4C9A-8EB8-38A180BB8A9C}" presName="hierRoot2" presStyleCnt="0">
        <dgm:presLayoutVars>
          <dgm:hierBranch val="init"/>
        </dgm:presLayoutVars>
      </dgm:prSet>
      <dgm:spPr/>
    </dgm:pt>
    <dgm:pt modelId="{66F162C2-6764-4A39-A951-FEDDEB1622F3}" type="pres">
      <dgm:prSet presAssocID="{833A0C21-E5F1-4C9A-8EB8-38A180BB8A9C}" presName="rootComposite" presStyleCnt="0"/>
      <dgm:spPr/>
    </dgm:pt>
    <dgm:pt modelId="{9B7FD142-2B9F-4822-BE95-4E57E5D1FC38}" type="pres">
      <dgm:prSet presAssocID="{833A0C21-E5F1-4C9A-8EB8-38A180BB8A9C}" presName="rootText" presStyleLbl="node3" presStyleIdx="3" presStyleCnt="7">
        <dgm:presLayoutVars>
          <dgm:chPref val="3"/>
        </dgm:presLayoutVars>
      </dgm:prSet>
      <dgm:spPr/>
    </dgm:pt>
    <dgm:pt modelId="{5BA9D60B-9AAC-4112-AB21-2E58187CABED}" type="pres">
      <dgm:prSet presAssocID="{833A0C21-E5F1-4C9A-8EB8-38A180BB8A9C}" presName="rootConnector" presStyleLbl="node3" presStyleIdx="3" presStyleCnt="7"/>
      <dgm:spPr/>
    </dgm:pt>
    <dgm:pt modelId="{AFC63876-5511-41FD-9CEB-BD7713079C3D}" type="pres">
      <dgm:prSet presAssocID="{833A0C21-E5F1-4C9A-8EB8-38A180BB8A9C}" presName="hierChild4" presStyleCnt="0"/>
      <dgm:spPr/>
    </dgm:pt>
    <dgm:pt modelId="{C6B954F2-AFB5-43AC-AC2B-50FFC3AC9E55}" type="pres">
      <dgm:prSet presAssocID="{058B0811-6B08-4450-83ED-E7C19ABC9A47}" presName="Name37" presStyleLbl="parChTrans1D4" presStyleIdx="8" presStyleCnt="17"/>
      <dgm:spPr/>
    </dgm:pt>
    <dgm:pt modelId="{B0D22C49-FA08-457A-85D0-14016B699D66}" type="pres">
      <dgm:prSet presAssocID="{E5F3F3CA-DD5D-4942-9D34-59CC5F13BDB6}" presName="hierRoot2" presStyleCnt="0">
        <dgm:presLayoutVars>
          <dgm:hierBranch val="init"/>
        </dgm:presLayoutVars>
      </dgm:prSet>
      <dgm:spPr/>
    </dgm:pt>
    <dgm:pt modelId="{EC1049A6-E075-4A59-BA48-14D8FF1AE00B}" type="pres">
      <dgm:prSet presAssocID="{E5F3F3CA-DD5D-4942-9D34-59CC5F13BDB6}" presName="rootComposite" presStyleCnt="0"/>
      <dgm:spPr/>
    </dgm:pt>
    <dgm:pt modelId="{68023E33-5CD4-4936-B06F-EF108AD27A55}" type="pres">
      <dgm:prSet presAssocID="{E5F3F3CA-DD5D-4942-9D34-59CC5F13BDB6}" presName="rootText" presStyleLbl="node4" presStyleIdx="8" presStyleCnt="17" custScaleY="118417">
        <dgm:presLayoutVars>
          <dgm:chPref val="3"/>
        </dgm:presLayoutVars>
      </dgm:prSet>
      <dgm:spPr/>
    </dgm:pt>
    <dgm:pt modelId="{25BE73BD-76C8-4027-A972-0B00A9C65812}" type="pres">
      <dgm:prSet presAssocID="{E5F3F3CA-DD5D-4942-9D34-59CC5F13BDB6}" presName="rootConnector" presStyleLbl="node4" presStyleIdx="8" presStyleCnt="17"/>
      <dgm:spPr/>
    </dgm:pt>
    <dgm:pt modelId="{26F4D997-605D-4B42-A731-6A19CB0101B8}" type="pres">
      <dgm:prSet presAssocID="{E5F3F3CA-DD5D-4942-9D34-59CC5F13BDB6}" presName="hierChild4" presStyleCnt="0"/>
      <dgm:spPr/>
    </dgm:pt>
    <dgm:pt modelId="{0FA198A3-77FE-4CD8-9FF9-D3446E9EFE5D}" type="pres">
      <dgm:prSet presAssocID="{E5F3F3CA-DD5D-4942-9D34-59CC5F13BDB6}" presName="hierChild5" presStyleCnt="0"/>
      <dgm:spPr/>
    </dgm:pt>
    <dgm:pt modelId="{E1D38512-AB6D-449C-A1BB-8AF063BD9F4C}" type="pres">
      <dgm:prSet presAssocID="{99585DE3-C5C0-4E29-8B6F-ED6B7510B1AA}" presName="Name37" presStyleLbl="parChTrans1D4" presStyleIdx="9" presStyleCnt="17"/>
      <dgm:spPr/>
    </dgm:pt>
    <dgm:pt modelId="{1415F225-9009-44E2-B7D8-FA469478B1B9}" type="pres">
      <dgm:prSet presAssocID="{5B7B328C-866D-4BDC-8558-4D75E176ABA7}" presName="hierRoot2" presStyleCnt="0">
        <dgm:presLayoutVars>
          <dgm:hierBranch val="init"/>
        </dgm:presLayoutVars>
      </dgm:prSet>
      <dgm:spPr/>
    </dgm:pt>
    <dgm:pt modelId="{813DB9FA-1011-44F1-BF25-E16AF2DFF838}" type="pres">
      <dgm:prSet presAssocID="{5B7B328C-866D-4BDC-8558-4D75E176ABA7}" presName="rootComposite" presStyleCnt="0"/>
      <dgm:spPr/>
    </dgm:pt>
    <dgm:pt modelId="{B9FA0DBD-8AAD-4330-BD1E-269775A08CEB}" type="pres">
      <dgm:prSet presAssocID="{5B7B328C-866D-4BDC-8558-4D75E176ABA7}" presName="rootText" presStyleLbl="node4" presStyleIdx="9" presStyleCnt="17">
        <dgm:presLayoutVars>
          <dgm:chPref val="3"/>
        </dgm:presLayoutVars>
      </dgm:prSet>
      <dgm:spPr/>
    </dgm:pt>
    <dgm:pt modelId="{7343FF75-CB18-4059-97F9-893C518B3AD1}" type="pres">
      <dgm:prSet presAssocID="{5B7B328C-866D-4BDC-8558-4D75E176ABA7}" presName="rootConnector" presStyleLbl="node4" presStyleIdx="9" presStyleCnt="17"/>
      <dgm:spPr/>
    </dgm:pt>
    <dgm:pt modelId="{9EAC3400-C27C-4533-816C-25C3D151018C}" type="pres">
      <dgm:prSet presAssocID="{5B7B328C-866D-4BDC-8558-4D75E176ABA7}" presName="hierChild4" presStyleCnt="0"/>
      <dgm:spPr/>
    </dgm:pt>
    <dgm:pt modelId="{157718D2-A2EC-4306-9907-1D09682B8A9C}" type="pres">
      <dgm:prSet presAssocID="{5B7B328C-866D-4BDC-8558-4D75E176ABA7}" presName="hierChild5" presStyleCnt="0"/>
      <dgm:spPr/>
    </dgm:pt>
    <dgm:pt modelId="{51E69BCF-A436-4193-9A24-A19A67A3FE4A}" type="pres">
      <dgm:prSet presAssocID="{C56AC17B-DCEE-4256-9765-CB20C077C580}" presName="Name37" presStyleLbl="parChTrans1D4" presStyleIdx="10" presStyleCnt="17"/>
      <dgm:spPr/>
    </dgm:pt>
    <dgm:pt modelId="{D2EF4D22-1F23-442A-B907-0FD9C501EB9A}" type="pres">
      <dgm:prSet presAssocID="{945EA80D-4720-450D-B18E-14169E69C781}" presName="hierRoot2" presStyleCnt="0">
        <dgm:presLayoutVars>
          <dgm:hierBranch val="init"/>
        </dgm:presLayoutVars>
      </dgm:prSet>
      <dgm:spPr/>
    </dgm:pt>
    <dgm:pt modelId="{391353D6-97C6-40D2-BA6A-312A662AE49B}" type="pres">
      <dgm:prSet presAssocID="{945EA80D-4720-450D-B18E-14169E69C781}" presName="rootComposite" presStyleCnt="0"/>
      <dgm:spPr/>
    </dgm:pt>
    <dgm:pt modelId="{927F30A4-15C4-4A84-B3D9-B50131CDBD3D}" type="pres">
      <dgm:prSet presAssocID="{945EA80D-4720-450D-B18E-14169E69C781}" presName="rootText" presStyleLbl="node4" presStyleIdx="10" presStyleCnt="17">
        <dgm:presLayoutVars>
          <dgm:chPref val="3"/>
        </dgm:presLayoutVars>
      </dgm:prSet>
      <dgm:spPr/>
    </dgm:pt>
    <dgm:pt modelId="{AB26B58D-CE16-4488-9A3B-9EBD0E374D07}" type="pres">
      <dgm:prSet presAssocID="{945EA80D-4720-450D-B18E-14169E69C781}" presName="rootConnector" presStyleLbl="node4" presStyleIdx="10" presStyleCnt="17"/>
      <dgm:spPr/>
    </dgm:pt>
    <dgm:pt modelId="{ED7776C2-6753-49C4-B8CA-621B5F12AF65}" type="pres">
      <dgm:prSet presAssocID="{945EA80D-4720-450D-B18E-14169E69C781}" presName="hierChild4" presStyleCnt="0"/>
      <dgm:spPr/>
    </dgm:pt>
    <dgm:pt modelId="{DD28F88A-6699-4F44-8840-6FD9BB737A25}" type="pres">
      <dgm:prSet presAssocID="{945EA80D-4720-450D-B18E-14169E69C781}" presName="hierChild5" presStyleCnt="0"/>
      <dgm:spPr/>
    </dgm:pt>
    <dgm:pt modelId="{5CA782C9-E038-48DF-8AB2-738A71D1CC52}" type="pres">
      <dgm:prSet presAssocID="{B0CA1B09-4082-40F9-B00A-5EEA92B8026F}" presName="Name37" presStyleLbl="parChTrans1D4" presStyleIdx="11" presStyleCnt="17"/>
      <dgm:spPr/>
    </dgm:pt>
    <dgm:pt modelId="{39501088-DFD0-40ED-BEED-C1FDD01FAB27}" type="pres">
      <dgm:prSet presAssocID="{D2F213F9-D650-4C07-A92F-76F7CA809B46}" presName="hierRoot2" presStyleCnt="0">
        <dgm:presLayoutVars>
          <dgm:hierBranch val="init"/>
        </dgm:presLayoutVars>
      </dgm:prSet>
      <dgm:spPr/>
    </dgm:pt>
    <dgm:pt modelId="{1C3A5DB5-6C66-4D8E-B350-6BD8A15E796C}" type="pres">
      <dgm:prSet presAssocID="{D2F213F9-D650-4C07-A92F-76F7CA809B46}" presName="rootComposite" presStyleCnt="0"/>
      <dgm:spPr/>
    </dgm:pt>
    <dgm:pt modelId="{7A820FC3-F020-4F17-8E69-EF63A708E567}" type="pres">
      <dgm:prSet presAssocID="{D2F213F9-D650-4C07-A92F-76F7CA809B46}" presName="rootText" presStyleLbl="node4" presStyleIdx="11" presStyleCnt="17">
        <dgm:presLayoutVars>
          <dgm:chPref val="3"/>
        </dgm:presLayoutVars>
      </dgm:prSet>
      <dgm:spPr/>
    </dgm:pt>
    <dgm:pt modelId="{3BCDE922-12C2-4219-9E00-6E8E48D3031A}" type="pres">
      <dgm:prSet presAssocID="{D2F213F9-D650-4C07-A92F-76F7CA809B46}" presName="rootConnector" presStyleLbl="node4" presStyleIdx="11" presStyleCnt="17"/>
      <dgm:spPr/>
    </dgm:pt>
    <dgm:pt modelId="{F9713CBB-0C8A-4F97-888A-CCDB89E41236}" type="pres">
      <dgm:prSet presAssocID="{D2F213F9-D650-4C07-A92F-76F7CA809B46}" presName="hierChild4" presStyleCnt="0"/>
      <dgm:spPr/>
    </dgm:pt>
    <dgm:pt modelId="{EC7CE94A-435D-46DC-BC1C-EAE7B9EC3CBE}" type="pres">
      <dgm:prSet presAssocID="{D2F213F9-D650-4C07-A92F-76F7CA809B46}" presName="hierChild5" presStyleCnt="0"/>
      <dgm:spPr/>
    </dgm:pt>
    <dgm:pt modelId="{35BC9A97-76B3-43B9-9C53-FEFE758784D8}" type="pres">
      <dgm:prSet presAssocID="{833A0C21-E5F1-4C9A-8EB8-38A180BB8A9C}" presName="hierChild5" presStyleCnt="0"/>
      <dgm:spPr/>
    </dgm:pt>
    <dgm:pt modelId="{0F51FE1A-DD94-4A9D-B3B0-2B1CEAA3F203}" type="pres">
      <dgm:prSet presAssocID="{C1BB5375-2B92-4154-96A4-03A2ADF63664}" presName="hierChild5" presStyleCnt="0"/>
      <dgm:spPr/>
    </dgm:pt>
    <dgm:pt modelId="{EE4A3C0D-1E60-4964-8830-A8A5C936EB1F}" type="pres">
      <dgm:prSet presAssocID="{B1CE1FCA-8A64-4B06-99FB-43EFA22B0489}" presName="Name37" presStyleLbl="parChTrans1D2" presStyleIdx="2" presStyleCnt="5"/>
      <dgm:spPr/>
    </dgm:pt>
    <dgm:pt modelId="{797B0960-6788-4A93-B38D-841F87554C54}" type="pres">
      <dgm:prSet presAssocID="{6BE4A60C-119A-4C1C-A076-39BCD14F0C9F}" presName="hierRoot2" presStyleCnt="0">
        <dgm:presLayoutVars>
          <dgm:hierBranch val="init"/>
        </dgm:presLayoutVars>
      </dgm:prSet>
      <dgm:spPr/>
    </dgm:pt>
    <dgm:pt modelId="{0A62B7B5-8D7F-4FE4-8038-CCEE83C0AD10}" type="pres">
      <dgm:prSet presAssocID="{6BE4A60C-119A-4C1C-A076-39BCD14F0C9F}" presName="rootComposite" presStyleCnt="0"/>
      <dgm:spPr/>
    </dgm:pt>
    <dgm:pt modelId="{5A34D659-891F-4BEC-88CC-2E08F7CE113A}" type="pres">
      <dgm:prSet presAssocID="{6BE4A60C-119A-4C1C-A076-39BCD14F0C9F}" presName="rootText" presStyleLbl="node2" presStyleIdx="2" presStyleCnt="5">
        <dgm:presLayoutVars>
          <dgm:chPref val="3"/>
        </dgm:presLayoutVars>
      </dgm:prSet>
      <dgm:spPr/>
    </dgm:pt>
    <dgm:pt modelId="{E2DE1D4A-F824-49A0-B884-9EB5450C177C}" type="pres">
      <dgm:prSet presAssocID="{6BE4A60C-119A-4C1C-A076-39BCD14F0C9F}" presName="rootConnector" presStyleLbl="node2" presStyleIdx="2" presStyleCnt="5"/>
      <dgm:spPr/>
    </dgm:pt>
    <dgm:pt modelId="{72F487BB-9ADD-4EF3-8842-0B83DB9A3C8B}" type="pres">
      <dgm:prSet presAssocID="{6BE4A60C-119A-4C1C-A076-39BCD14F0C9F}" presName="hierChild4" presStyleCnt="0"/>
      <dgm:spPr/>
    </dgm:pt>
    <dgm:pt modelId="{33D6DB47-BB05-48D0-80DA-0D9E45596042}" type="pres">
      <dgm:prSet presAssocID="{9D414310-7B97-441E-9FAE-CE2FF6E2F972}" presName="Name37" presStyleLbl="parChTrans1D3" presStyleIdx="4" presStyleCnt="7"/>
      <dgm:spPr/>
    </dgm:pt>
    <dgm:pt modelId="{D214E34C-4482-4B0A-8965-BF854A8A403B}" type="pres">
      <dgm:prSet presAssocID="{A8743F4A-591C-402E-AE6D-6389F4DA20E4}" presName="hierRoot2" presStyleCnt="0">
        <dgm:presLayoutVars>
          <dgm:hierBranch val="init"/>
        </dgm:presLayoutVars>
      </dgm:prSet>
      <dgm:spPr/>
    </dgm:pt>
    <dgm:pt modelId="{9B9B5999-83BD-44DD-B391-1E11C314D6E4}" type="pres">
      <dgm:prSet presAssocID="{A8743F4A-591C-402E-AE6D-6389F4DA20E4}" presName="rootComposite" presStyleCnt="0"/>
      <dgm:spPr/>
    </dgm:pt>
    <dgm:pt modelId="{CF5E7189-32F2-4392-8E78-B8B20739DD9F}" type="pres">
      <dgm:prSet presAssocID="{A8743F4A-591C-402E-AE6D-6389F4DA20E4}" presName="rootText" presStyleLbl="node3" presStyleIdx="4" presStyleCnt="7">
        <dgm:presLayoutVars>
          <dgm:chPref val="3"/>
        </dgm:presLayoutVars>
      </dgm:prSet>
      <dgm:spPr/>
    </dgm:pt>
    <dgm:pt modelId="{3BAD51B0-4C65-46BC-956D-AF3067B4CEA4}" type="pres">
      <dgm:prSet presAssocID="{A8743F4A-591C-402E-AE6D-6389F4DA20E4}" presName="rootConnector" presStyleLbl="node3" presStyleIdx="4" presStyleCnt="7"/>
      <dgm:spPr/>
    </dgm:pt>
    <dgm:pt modelId="{E68CF823-6BEF-44DB-9573-97A8AF054F84}" type="pres">
      <dgm:prSet presAssocID="{A8743F4A-591C-402E-AE6D-6389F4DA20E4}" presName="hierChild4" presStyleCnt="0"/>
      <dgm:spPr/>
    </dgm:pt>
    <dgm:pt modelId="{E036515D-0D9D-471D-B1A7-366EDED640D4}" type="pres">
      <dgm:prSet presAssocID="{EEB7D9CE-73EB-4265-AC5B-DDD8EB535C7D}" presName="Name37" presStyleLbl="parChTrans1D4" presStyleIdx="12" presStyleCnt="17"/>
      <dgm:spPr/>
    </dgm:pt>
    <dgm:pt modelId="{37373E2C-DAB0-4EF7-AE14-6B2BB5C3245E}" type="pres">
      <dgm:prSet presAssocID="{72DD45B7-4E13-4068-8F2D-B852499B290C}" presName="hierRoot2" presStyleCnt="0">
        <dgm:presLayoutVars>
          <dgm:hierBranch val="init"/>
        </dgm:presLayoutVars>
      </dgm:prSet>
      <dgm:spPr/>
    </dgm:pt>
    <dgm:pt modelId="{81145372-0B0F-4BBC-8729-4BD95327A2DE}" type="pres">
      <dgm:prSet presAssocID="{72DD45B7-4E13-4068-8F2D-B852499B290C}" presName="rootComposite" presStyleCnt="0"/>
      <dgm:spPr/>
    </dgm:pt>
    <dgm:pt modelId="{B4BA1B5E-57C5-40E9-8752-61D37CE19DAE}" type="pres">
      <dgm:prSet presAssocID="{72DD45B7-4E13-4068-8F2D-B852499B290C}" presName="rootText" presStyleLbl="node4" presStyleIdx="12" presStyleCnt="17">
        <dgm:presLayoutVars>
          <dgm:chPref val="3"/>
        </dgm:presLayoutVars>
      </dgm:prSet>
      <dgm:spPr/>
    </dgm:pt>
    <dgm:pt modelId="{9685A1E9-B239-4D2D-A767-35C2575AF04F}" type="pres">
      <dgm:prSet presAssocID="{72DD45B7-4E13-4068-8F2D-B852499B290C}" presName="rootConnector" presStyleLbl="node4" presStyleIdx="12" presStyleCnt="17"/>
      <dgm:spPr/>
    </dgm:pt>
    <dgm:pt modelId="{0C102324-671E-4F34-A48D-B9BF0D881F68}" type="pres">
      <dgm:prSet presAssocID="{72DD45B7-4E13-4068-8F2D-B852499B290C}" presName="hierChild4" presStyleCnt="0"/>
      <dgm:spPr/>
    </dgm:pt>
    <dgm:pt modelId="{94EF7BE0-53AC-4FC1-AE6E-B4161873A066}" type="pres">
      <dgm:prSet presAssocID="{72DD45B7-4E13-4068-8F2D-B852499B290C}" presName="hierChild5" presStyleCnt="0"/>
      <dgm:spPr/>
    </dgm:pt>
    <dgm:pt modelId="{8AB87D27-33EF-461B-BEA5-ACDF020F7AD4}" type="pres">
      <dgm:prSet presAssocID="{A8743F4A-591C-402E-AE6D-6389F4DA20E4}" presName="hierChild5" presStyleCnt="0"/>
      <dgm:spPr/>
    </dgm:pt>
    <dgm:pt modelId="{94C24B57-D060-4251-9E78-A4D287A6513C}" type="pres">
      <dgm:prSet presAssocID="{6BE4A60C-119A-4C1C-A076-39BCD14F0C9F}" presName="hierChild5" presStyleCnt="0"/>
      <dgm:spPr/>
    </dgm:pt>
    <dgm:pt modelId="{474E2B97-ED7D-4F69-BB51-EFAA05663E1D}" type="pres">
      <dgm:prSet presAssocID="{73A3A4E4-3773-4D79-BBF5-6C1A8AE05966}" presName="Name37" presStyleLbl="parChTrans1D2" presStyleIdx="3" presStyleCnt="5"/>
      <dgm:spPr/>
    </dgm:pt>
    <dgm:pt modelId="{3AF49946-43EC-4911-9F87-7658A18239F2}" type="pres">
      <dgm:prSet presAssocID="{EC1233EC-D68D-44DC-A27B-9E3BC337A4E4}" presName="hierRoot2" presStyleCnt="0">
        <dgm:presLayoutVars>
          <dgm:hierBranch val="init"/>
        </dgm:presLayoutVars>
      </dgm:prSet>
      <dgm:spPr/>
    </dgm:pt>
    <dgm:pt modelId="{55B5C839-582F-4002-90AE-B3A1EA3C03D4}" type="pres">
      <dgm:prSet presAssocID="{EC1233EC-D68D-44DC-A27B-9E3BC337A4E4}" presName="rootComposite" presStyleCnt="0"/>
      <dgm:spPr/>
    </dgm:pt>
    <dgm:pt modelId="{FBB6327D-D489-446A-AF85-6A5ECCB62336}" type="pres">
      <dgm:prSet presAssocID="{EC1233EC-D68D-44DC-A27B-9E3BC337A4E4}" presName="rootText" presStyleLbl="node2" presStyleIdx="3" presStyleCnt="5">
        <dgm:presLayoutVars>
          <dgm:chPref val="3"/>
        </dgm:presLayoutVars>
      </dgm:prSet>
      <dgm:spPr/>
    </dgm:pt>
    <dgm:pt modelId="{77B49AE1-C05B-49FB-B31F-60B0580FF505}" type="pres">
      <dgm:prSet presAssocID="{EC1233EC-D68D-44DC-A27B-9E3BC337A4E4}" presName="rootConnector" presStyleLbl="node2" presStyleIdx="3" presStyleCnt="5"/>
      <dgm:spPr/>
    </dgm:pt>
    <dgm:pt modelId="{194964D1-89E8-4B7F-B58D-DA466D0DA43D}" type="pres">
      <dgm:prSet presAssocID="{EC1233EC-D68D-44DC-A27B-9E3BC337A4E4}" presName="hierChild4" presStyleCnt="0"/>
      <dgm:spPr/>
    </dgm:pt>
    <dgm:pt modelId="{3AC476E7-510B-450C-AE4B-59E83C225FE8}" type="pres">
      <dgm:prSet presAssocID="{A957153B-F150-4073-BF8A-91D13936EB7F}" presName="Name37" presStyleLbl="parChTrans1D3" presStyleIdx="5" presStyleCnt="7"/>
      <dgm:spPr/>
    </dgm:pt>
    <dgm:pt modelId="{D56069E5-42CA-4D33-89C3-4781C56FD1F1}" type="pres">
      <dgm:prSet presAssocID="{92018597-9F62-47C6-A540-F443EBA3D1E7}" presName="hierRoot2" presStyleCnt="0">
        <dgm:presLayoutVars>
          <dgm:hierBranch val="init"/>
        </dgm:presLayoutVars>
      </dgm:prSet>
      <dgm:spPr/>
    </dgm:pt>
    <dgm:pt modelId="{10F698AF-D290-4C97-BF18-3D7A8C0C4154}" type="pres">
      <dgm:prSet presAssocID="{92018597-9F62-47C6-A540-F443EBA3D1E7}" presName="rootComposite" presStyleCnt="0"/>
      <dgm:spPr/>
    </dgm:pt>
    <dgm:pt modelId="{EE6CF3A8-FC50-46F5-8089-04D21978534B}" type="pres">
      <dgm:prSet presAssocID="{92018597-9F62-47C6-A540-F443EBA3D1E7}" presName="rootText" presStyleLbl="node3" presStyleIdx="5" presStyleCnt="7">
        <dgm:presLayoutVars>
          <dgm:chPref val="3"/>
        </dgm:presLayoutVars>
      </dgm:prSet>
      <dgm:spPr/>
    </dgm:pt>
    <dgm:pt modelId="{55EBDA7D-C09E-494B-A111-46FAD51819C4}" type="pres">
      <dgm:prSet presAssocID="{92018597-9F62-47C6-A540-F443EBA3D1E7}" presName="rootConnector" presStyleLbl="node3" presStyleIdx="5" presStyleCnt="7"/>
      <dgm:spPr/>
    </dgm:pt>
    <dgm:pt modelId="{C6F8CC1C-6CE1-4545-A716-365294B62E82}" type="pres">
      <dgm:prSet presAssocID="{92018597-9F62-47C6-A540-F443EBA3D1E7}" presName="hierChild4" presStyleCnt="0"/>
      <dgm:spPr/>
    </dgm:pt>
    <dgm:pt modelId="{FF0FC81F-BC99-40AE-A27F-1D9C8C9827FF}" type="pres">
      <dgm:prSet presAssocID="{3D163DDA-28DB-4B28-A30A-8BE3768075B8}" presName="Name37" presStyleLbl="parChTrans1D4" presStyleIdx="13" presStyleCnt="17"/>
      <dgm:spPr/>
    </dgm:pt>
    <dgm:pt modelId="{2AFE7CEC-8FC2-445A-90C7-737C4886EE8F}" type="pres">
      <dgm:prSet presAssocID="{0CB98789-4406-43C2-853B-A7F62D9B0EE9}" presName="hierRoot2" presStyleCnt="0">
        <dgm:presLayoutVars>
          <dgm:hierBranch val="init"/>
        </dgm:presLayoutVars>
      </dgm:prSet>
      <dgm:spPr/>
    </dgm:pt>
    <dgm:pt modelId="{69B6AFFF-4F92-47E7-BB2B-BA1544C5CAE6}" type="pres">
      <dgm:prSet presAssocID="{0CB98789-4406-43C2-853B-A7F62D9B0EE9}" presName="rootComposite" presStyleCnt="0"/>
      <dgm:spPr/>
    </dgm:pt>
    <dgm:pt modelId="{C2BB7D88-F64E-4206-853E-940E9FA1393E}" type="pres">
      <dgm:prSet presAssocID="{0CB98789-4406-43C2-853B-A7F62D9B0EE9}" presName="rootText" presStyleLbl="node4" presStyleIdx="13" presStyleCnt="17">
        <dgm:presLayoutVars>
          <dgm:chPref val="3"/>
        </dgm:presLayoutVars>
      </dgm:prSet>
      <dgm:spPr/>
    </dgm:pt>
    <dgm:pt modelId="{AECB94C1-49EC-4ED8-8421-AAAD79C96154}" type="pres">
      <dgm:prSet presAssocID="{0CB98789-4406-43C2-853B-A7F62D9B0EE9}" presName="rootConnector" presStyleLbl="node4" presStyleIdx="13" presStyleCnt="17"/>
      <dgm:spPr/>
    </dgm:pt>
    <dgm:pt modelId="{813EF68B-8912-47C3-BAC1-D5146C13AE3D}" type="pres">
      <dgm:prSet presAssocID="{0CB98789-4406-43C2-853B-A7F62D9B0EE9}" presName="hierChild4" presStyleCnt="0"/>
      <dgm:spPr/>
    </dgm:pt>
    <dgm:pt modelId="{9B695097-C333-446E-A8C0-3A493E8B6982}" type="pres">
      <dgm:prSet presAssocID="{0CB98789-4406-43C2-853B-A7F62D9B0EE9}" presName="hierChild5" presStyleCnt="0"/>
      <dgm:spPr/>
    </dgm:pt>
    <dgm:pt modelId="{DDA5A411-ECE1-44FF-B8E0-C02D442D0E37}" type="pres">
      <dgm:prSet presAssocID="{2AE10DAF-768A-423F-A7E8-6C83E8B1660B}" presName="Name37" presStyleLbl="parChTrans1D4" presStyleIdx="14" presStyleCnt="17"/>
      <dgm:spPr/>
    </dgm:pt>
    <dgm:pt modelId="{9C4DF54E-3AA1-497F-B271-077E28EA463E}" type="pres">
      <dgm:prSet presAssocID="{5B15AB3F-7F9C-4E51-9658-20A23EA3E954}" presName="hierRoot2" presStyleCnt="0">
        <dgm:presLayoutVars>
          <dgm:hierBranch val="init"/>
        </dgm:presLayoutVars>
      </dgm:prSet>
      <dgm:spPr/>
    </dgm:pt>
    <dgm:pt modelId="{B36ACA01-C210-4A83-8EA6-F3023EABB3B0}" type="pres">
      <dgm:prSet presAssocID="{5B15AB3F-7F9C-4E51-9658-20A23EA3E954}" presName="rootComposite" presStyleCnt="0"/>
      <dgm:spPr/>
    </dgm:pt>
    <dgm:pt modelId="{1AB61CF0-202A-47F1-8C8D-4F32F211F093}" type="pres">
      <dgm:prSet presAssocID="{5B15AB3F-7F9C-4E51-9658-20A23EA3E954}" presName="rootText" presStyleLbl="node4" presStyleIdx="14" presStyleCnt="17">
        <dgm:presLayoutVars>
          <dgm:chPref val="3"/>
        </dgm:presLayoutVars>
      </dgm:prSet>
      <dgm:spPr/>
    </dgm:pt>
    <dgm:pt modelId="{7B3276E0-4D72-4952-B6A0-4DE3E21C76E4}" type="pres">
      <dgm:prSet presAssocID="{5B15AB3F-7F9C-4E51-9658-20A23EA3E954}" presName="rootConnector" presStyleLbl="node4" presStyleIdx="14" presStyleCnt="17"/>
      <dgm:spPr/>
    </dgm:pt>
    <dgm:pt modelId="{809912E8-B4A4-4488-9D2B-65C6FAF37BE4}" type="pres">
      <dgm:prSet presAssocID="{5B15AB3F-7F9C-4E51-9658-20A23EA3E954}" presName="hierChild4" presStyleCnt="0"/>
      <dgm:spPr/>
    </dgm:pt>
    <dgm:pt modelId="{572BC9E1-F411-4181-874D-E5636E9905CF}" type="pres">
      <dgm:prSet presAssocID="{5B15AB3F-7F9C-4E51-9658-20A23EA3E954}" presName="hierChild5" presStyleCnt="0"/>
      <dgm:spPr/>
    </dgm:pt>
    <dgm:pt modelId="{96776A90-0CDD-4D42-A6A3-1E424B83BA9E}" type="pres">
      <dgm:prSet presAssocID="{92018597-9F62-47C6-A540-F443EBA3D1E7}" presName="hierChild5" presStyleCnt="0"/>
      <dgm:spPr/>
    </dgm:pt>
    <dgm:pt modelId="{2F30E625-771E-4032-B50D-47C8CEC48019}" type="pres">
      <dgm:prSet presAssocID="{EC1233EC-D68D-44DC-A27B-9E3BC337A4E4}" presName="hierChild5" presStyleCnt="0"/>
      <dgm:spPr/>
    </dgm:pt>
    <dgm:pt modelId="{054D201C-CEB4-4164-8FD5-E69AEDD06DC4}" type="pres">
      <dgm:prSet presAssocID="{1EF4025E-BF80-46B3-B554-F1202E3AD2D0}" presName="Name37" presStyleLbl="parChTrans1D2" presStyleIdx="4" presStyleCnt="5"/>
      <dgm:spPr/>
    </dgm:pt>
    <dgm:pt modelId="{90500213-6888-4BC1-A15F-B4AC01C40BE5}" type="pres">
      <dgm:prSet presAssocID="{FA7E6713-74D4-4CE3-AF76-0B572DC49D8A}" presName="hierRoot2" presStyleCnt="0">
        <dgm:presLayoutVars>
          <dgm:hierBranch val="init"/>
        </dgm:presLayoutVars>
      </dgm:prSet>
      <dgm:spPr/>
    </dgm:pt>
    <dgm:pt modelId="{86514CD5-EF48-4899-B4E3-03799249EDA3}" type="pres">
      <dgm:prSet presAssocID="{FA7E6713-74D4-4CE3-AF76-0B572DC49D8A}" presName="rootComposite" presStyleCnt="0"/>
      <dgm:spPr/>
    </dgm:pt>
    <dgm:pt modelId="{08FBE4CA-34BD-41D7-8D33-FA8261D06B87}" type="pres">
      <dgm:prSet presAssocID="{FA7E6713-74D4-4CE3-AF76-0B572DC49D8A}" presName="rootText" presStyleLbl="node2" presStyleIdx="4" presStyleCnt="5">
        <dgm:presLayoutVars>
          <dgm:chPref val="3"/>
        </dgm:presLayoutVars>
      </dgm:prSet>
      <dgm:spPr/>
    </dgm:pt>
    <dgm:pt modelId="{1B237CBF-F3BB-4D7C-9BB2-E495AB937F60}" type="pres">
      <dgm:prSet presAssocID="{FA7E6713-74D4-4CE3-AF76-0B572DC49D8A}" presName="rootConnector" presStyleLbl="node2" presStyleIdx="4" presStyleCnt="5"/>
      <dgm:spPr/>
    </dgm:pt>
    <dgm:pt modelId="{4302E70F-A139-4E7F-8A6D-D16C381D4E5E}" type="pres">
      <dgm:prSet presAssocID="{FA7E6713-74D4-4CE3-AF76-0B572DC49D8A}" presName="hierChild4" presStyleCnt="0"/>
      <dgm:spPr/>
    </dgm:pt>
    <dgm:pt modelId="{2DBD8396-3C93-470E-B912-1721A4EEFE9D}" type="pres">
      <dgm:prSet presAssocID="{B10843BB-44CF-432A-B67F-AD73EF16059F}" presName="Name37" presStyleLbl="parChTrans1D3" presStyleIdx="6" presStyleCnt="7"/>
      <dgm:spPr/>
    </dgm:pt>
    <dgm:pt modelId="{EC1613E0-F29C-4DB0-B421-74D35CA3ED94}" type="pres">
      <dgm:prSet presAssocID="{D762374F-B5B9-4138-8250-A55BC1CC3676}" presName="hierRoot2" presStyleCnt="0">
        <dgm:presLayoutVars>
          <dgm:hierBranch val="init"/>
        </dgm:presLayoutVars>
      </dgm:prSet>
      <dgm:spPr/>
    </dgm:pt>
    <dgm:pt modelId="{236C460E-375F-4CAB-972E-5A8F5BC18CFD}" type="pres">
      <dgm:prSet presAssocID="{D762374F-B5B9-4138-8250-A55BC1CC3676}" presName="rootComposite" presStyleCnt="0"/>
      <dgm:spPr/>
    </dgm:pt>
    <dgm:pt modelId="{08D581F9-CDDF-4FFF-BCA3-459DA2E8C33D}" type="pres">
      <dgm:prSet presAssocID="{D762374F-B5B9-4138-8250-A55BC1CC3676}" presName="rootText" presStyleLbl="node3" presStyleIdx="6" presStyleCnt="7">
        <dgm:presLayoutVars>
          <dgm:chPref val="3"/>
        </dgm:presLayoutVars>
      </dgm:prSet>
      <dgm:spPr/>
    </dgm:pt>
    <dgm:pt modelId="{AC06DDD4-5F5E-4FE5-ADB4-31AB433ED283}" type="pres">
      <dgm:prSet presAssocID="{D762374F-B5B9-4138-8250-A55BC1CC3676}" presName="rootConnector" presStyleLbl="node3" presStyleIdx="6" presStyleCnt="7"/>
      <dgm:spPr/>
    </dgm:pt>
    <dgm:pt modelId="{E74F29BC-38FB-4AED-B324-5D3667B6824F}" type="pres">
      <dgm:prSet presAssocID="{D762374F-B5B9-4138-8250-A55BC1CC3676}" presName="hierChild4" presStyleCnt="0"/>
      <dgm:spPr/>
    </dgm:pt>
    <dgm:pt modelId="{2BACDA1E-1B2C-44CB-97C4-7864D4CB3448}" type="pres">
      <dgm:prSet presAssocID="{E1231784-9357-4311-A880-4BD17F94E892}" presName="Name37" presStyleLbl="parChTrans1D4" presStyleIdx="15" presStyleCnt="17"/>
      <dgm:spPr/>
    </dgm:pt>
    <dgm:pt modelId="{0CDDDC18-E4C9-4F6E-9BB6-A8AC7CD641BA}" type="pres">
      <dgm:prSet presAssocID="{166B7D3C-9D7E-4429-8938-8F5D5DC8B46F}" presName="hierRoot2" presStyleCnt="0">
        <dgm:presLayoutVars>
          <dgm:hierBranch val="init"/>
        </dgm:presLayoutVars>
      </dgm:prSet>
      <dgm:spPr/>
    </dgm:pt>
    <dgm:pt modelId="{C40FB72A-547B-4AE4-BE63-7D54EC1757C4}" type="pres">
      <dgm:prSet presAssocID="{166B7D3C-9D7E-4429-8938-8F5D5DC8B46F}" presName="rootComposite" presStyleCnt="0"/>
      <dgm:spPr/>
    </dgm:pt>
    <dgm:pt modelId="{AA065108-EE57-4B9F-98BA-7322E90B520B}" type="pres">
      <dgm:prSet presAssocID="{166B7D3C-9D7E-4429-8938-8F5D5DC8B46F}" presName="rootText" presStyleLbl="node4" presStyleIdx="15" presStyleCnt="17">
        <dgm:presLayoutVars>
          <dgm:chPref val="3"/>
        </dgm:presLayoutVars>
      </dgm:prSet>
      <dgm:spPr/>
    </dgm:pt>
    <dgm:pt modelId="{057D9531-A7F1-4AF8-AA7F-8ACD562DFCE3}" type="pres">
      <dgm:prSet presAssocID="{166B7D3C-9D7E-4429-8938-8F5D5DC8B46F}" presName="rootConnector" presStyleLbl="node4" presStyleIdx="15" presStyleCnt="17"/>
      <dgm:spPr/>
    </dgm:pt>
    <dgm:pt modelId="{88080257-0918-4AD7-BF96-219236B7C093}" type="pres">
      <dgm:prSet presAssocID="{166B7D3C-9D7E-4429-8938-8F5D5DC8B46F}" presName="hierChild4" presStyleCnt="0"/>
      <dgm:spPr/>
    </dgm:pt>
    <dgm:pt modelId="{292AAAFB-508F-4E2C-9BCF-F351954349A1}" type="pres">
      <dgm:prSet presAssocID="{166B7D3C-9D7E-4429-8938-8F5D5DC8B46F}" presName="hierChild5" presStyleCnt="0"/>
      <dgm:spPr/>
    </dgm:pt>
    <dgm:pt modelId="{C74DA5F3-267E-4072-B52D-59D28D32BD99}" type="pres">
      <dgm:prSet presAssocID="{DC7E26D0-0243-4CCB-AE7E-262D29C810B2}" presName="Name37" presStyleLbl="parChTrans1D4" presStyleIdx="16" presStyleCnt="17"/>
      <dgm:spPr/>
    </dgm:pt>
    <dgm:pt modelId="{0B5DC253-1333-442F-A788-FB188E6FED94}" type="pres">
      <dgm:prSet presAssocID="{148A4965-2570-45E3-BCE4-92A17C1A59A0}" presName="hierRoot2" presStyleCnt="0">
        <dgm:presLayoutVars>
          <dgm:hierBranch val="init"/>
        </dgm:presLayoutVars>
      </dgm:prSet>
      <dgm:spPr/>
    </dgm:pt>
    <dgm:pt modelId="{84D28363-0457-4B73-8BE2-2B290820293E}" type="pres">
      <dgm:prSet presAssocID="{148A4965-2570-45E3-BCE4-92A17C1A59A0}" presName="rootComposite" presStyleCnt="0"/>
      <dgm:spPr/>
    </dgm:pt>
    <dgm:pt modelId="{7BE46708-5904-400B-A230-0CECE34BF02D}" type="pres">
      <dgm:prSet presAssocID="{148A4965-2570-45E3-BCE4-92A17C1A59A0}" presName="rootText" presStyleLbl="node4" presStyleIdx="16" presStyleCnt="17">
        <dgm:presLayoutVars>
          <dgm:chPref val="3"/>
        </dgm:presLayoutVars>
      </dgm:prSet>
      <dgm:spPr/>
    </dgm:pt>
    <dgm:pt modelId="{E70A1BD2-0D35-48B8-BC18-1CDF1126D7F4}" type="pres">
      <dgm:prSet presAssocID="{148A4965-2570-45E3-BCE4-92A17C1A59A0}" presName="rootConnector" presStyleLbl="node4" presStyleIdx="16" presStyleCnt="17"/>
      <dgm:spPr/>
    </dgm:pt>
    <dgm:pt modelId="{361BE3A7-F166-4803-9C96-C05F8D8AD9F7}" type="pres">
      <dgm:prSet presAssocID="{148A4965-2570-45E3-BCE4-92A17C1A59A0}" presName="hierChild4" presStyleCnt="0"/>
      <dgm:spPr/>
    </dgm:pt>
    <dgm:pt modelId="{99C7FFDC-2489-4489-844A-6CE015944520}" type="pres">
      <dgm:prSet presAssocID="{148A4965-2570-45E3-BCE4-92A17C1A59A0}" presName="hierChild5" presStyleCnt="0"/>
      <dgm:spPr/>
    </dgm:pt>
    <dgm:pt modelId="{7E0B2D26-5864-4B4A-9DC1-C7D45ED8DFAF}" type="pres">
      <dgm:prSet presAssocID="{D762374F-B5B9-4138-8250-A55BC1CC3676}" presName="hierChild5" presStyleCnt="0"/>
      <dgm:spPr/>
    </dgm:pt>
    <dgm:pt modelId="{84DAF91E-5E69-4A7C-8917-0C20B155C2D8}" type="pres">
      <dgm:prSet presAssocID="{FA7E6713-74D4-4CE3-AF76-0B572DC49D8A}" presName="hierChild5" presStyleCnt="0"/>
      <dgm:spPr/>
    </dgm:pt>
    <dgm:pt modelId="{85B3B7C4-1741-4A8C-A5C1-2C1283697BEA}" type="pres">
      <dgm:prSet presAssocID="{81F36096-78D8-4298-82B1-F041DC420260}" presName="hierChild3" presStyleCnt="0"/>
      <dgm:spPr/>
    </dgm:pt>
  </dgm:ptLst>
  <dgm:cxnLst>
    <dgm:cxn modelId="{246E7B01-F98F-4652-B257-CE3D1A0FCE87}" srcId="{833A0C21-E5F1-4C9A-8EB8-38A180BB8A9C}" destId="{5B7B328C-866D-4BDC-8558-4D75E176ABA7}" srcOrd="1" destOrd="0" parTransId="{99585DE3-C5C0-4E29-8B6F-ED6B7510B1AA}" sibTransId="{8376EFB0-26BA-4115-8EFF-6A7FCAD325BE}"/>
    <dgm:cxn modelId="{217D8F06-988A-4CE4-BD86-EB0D9076751F}" type="presOf" srcId="{D2F213F9-D650-4C07-A92F-76F7CA809B46}" destId="{7A820FC3-F020-4F17-8E69-EF63A708E567}" srcOrd="0" destOrd="0" presId="urn:microsoft.com/office/officeart/2005/8/layout/orgChart1"/>
    <dgm:cxn modelId="{EC214908-CB8E-4A98-8669-2F2D7436DA72}" type="presOf" srcId="{D2A5D7E7-395C-4E2F-BF5D-7D868BB66CFE}" destId="{65BE4163-2CE5-43EE-A33E-80B15FA325FF}" srcOrd="0" destOrd="0" presId="urn:microsoft.com/office/officeart/2005/8/layout/orgChart1"/>
    <dgm:cxn modelId="{45BA6409-1E7E-44C5-A8B5-7BFC4484584D}" type="presOf" srcId="{945EA80D-4720-450D-B18E-14169E69C781}" destId="{927F30A4-15C4-4A84-B3D9-B50131CDBD3D}" srcOrd="0" destOrd="0" presId="urn:microsoft.com/office/officeart/2005/8/layout/orgChart1"/>
    <dgm:cxn modelId="{DDF8AC0A-0B11-46D4-B2E2-5F4B50F9CAFA}" srcId="{833A0C21-E5F1-4C9A-8EB8-38A180BB8A9C}" destId="{E5F3F3CA-DD5D-4942-9D34-59CC5F13BDB6}" srcOrd="0" destOrd="0" parTransId="{058B0811-6B08-4450-83ED-E7C19ABC9A47}" sibTransId="{3C649C6C-B23F-4F05-9B1A-FC398CCE3B96}"/>
    <dgm:cxn modelId="{6E7B670C-E109-4B54-8774-4AB3F855C7CB}" type="presOf" srcId="{945EA80D-4720-450D-B18E-14169E69C781}" destId="{AB26B58D-CE16-4488-9A3B-9EBD0E374D07}" srcOrd="1" destOrd="0" presId="urn:microsoft.com/office/officeart/2005/8/layout/orgChart1"/>
    <dgm:cxn modelId="{3D48550C-D6AE-4570-9A93-FC6489D139AF}" srcId="{81F36096-78D8-4298-82B1-F041DC420260}" destId="{EC1233EC-D68D-44DC-A27B-9E3BC337A4E4}" srcOrd="3" destOrd="0" parTransId="{73A3A4E4-3773-4D79-BBF5-6C1A8AE05966}" sibTransId="{3222E827-032B-4898-8BA6-5BB6AD064D31}"/>
    <dgm:cxn modelId="{385B9D0C-87A4-412A-A6B3-A7CA822BE680}" type="presOf" srcId="{5B7B328C-866D-4BDC-8558-4D75E176ABA7}" destId="{B9FA0DBD-8AAD-4330-BD1E-269775A08CEB}" srcOrd="0" destOrd="0" presId="urn:microsoft.com/office/officeart/2005/8/layout/orgChart1"/>
    <dgm:cxn modelId="{E84EB70C-9F2A-4413-93D1-44B155FD68AB}" type="presOf" srcId="{C56AC17B-DCEE-4256-9765-CB20C077C580}" destId="{51E69BCF-A436-4193-9A24-A19A67A3FE4A}" srcOrd="0" destOrd="0" presId="urn:microsoft.com/office/officeart/2005/8/layout/orgChart1"/>
    <dgm:cxn modelId="{FC2F4A0E-C2D5-45DB-B4B9-52D7FE62049F}" srcId="{00BBFCD7-5879-4FA0-ABC5-B53524E08888}" destId="{D741CAA4-03E1-4261-99E8-3E51BA4B0747}" srcOrd="0" destOrd="0" parTransId="{3E5B3A10-FF64-4583-9D7E-D27BB0F3C9AC}" sibTransId="{60D79F2C-2F17-4B10-9C91-B145B621F4BF}"/>
    <dgm:cxn modelId="{06C2530E-C661-4A13-AB43-7DB9DD7AC6C4}" type="presOf" srcId="{148A4965-2570-45E3-BCE4-92A17C1A59A0}" destId="{E70A1BD2-0D35-48B8-BC18-1CDF1126D7F4}" srcOrd="1" destOrd="0" presId="urn:microsoft.com/office/officeart/2005/8/layout/orgChart1"/>
    <dgm:cxn modelId="{9D717510-0B55-449F-8791-F9E8C2778AEC}" type="presOf" srcId="{1EF4025E-BF80-46B3-B554-F1202E3AD2D0}" destId="{054D201C-CEB4-4164-8FD5-E69AEDD06DC4}" srcOrd="0" destOrd="0" presId="urn:microsoft.com/office/officeart/2005/8/layout/orgChart1"/>
    <dgm:cxn modelId="{DBFF3C11-2F31-4300-8AC4-848E492524D7}" type="presOf" srcId="{6BE4A60C-119A-4C1C-A076-39BCD14F0C9F}" destId="{5A34D659-891F-4BEC-88CC-2E08F7CE113A}" srcOrd="0" destOrd="0" presId="urn:microsoft.com/office/officeart/2005/8/layout/orgChart1"/>
    <dgm:cxn modelId="{E0767912-4AF5-4D9D-86F6-D8DB797C42D5}" type="presOf" srcId="{99585DE3-C5C0-4E29-8B6F-ED6B7510B1AA}" destId="{E1D38512-AB6D-449C-A1BB-8AF063BD9F4C}" srcOrd="0" destOrd="0" presId="urn:microsoft.com/office/officeart/2005/8/layout/orgChart1"/>
    <dgm:cxn modelId="{DE117E15-39F4-4857-A1E4-2932B405EA0B}" type="presOf" srcId="{5B15AB3F-7F9C-4E51-9658-20A23EA3E954}" destId="{7B3276E0-4D72-4952-B6A0-4DE3E21C76E4}" srcOrd="1" destOrd="0" presId="urn:microsoft.com/office/officeart/2005/8/layout/orgChart1"/>
    <dgm:cxn modelId="{E65E8A15-BAE6-413E-8417-8728148A7F56}" type="presOf" srcId="{2AE10DAF-768A-423F-A7E8-6C83E8B1660B}" destId="{DDA5A411-ECE1-44FF-B8E0-C02D442D0E37}" srcOrd="0" destOrd="0" presId="urn:microsoft.com/office/officeart/2005/8/layout/orgChart1"/>
    <dgm:cxn modelId="{293D7418-9FEE-40FE-BB46-E20D5A5F79C5}" type="presOf" srcId="{C748B64A-E6B3-4708-8D3F-FA0C7D9E0122}" destId="{3B115945-E431-4495-8FBD-B75F29B3D458}" srcOrd="0" destOrd="0" presId="urn:microsoft.com/office/officeart/2005/8/layout/orgChart1"/>
    <dgm:cxn modelId="{0D7C6E1C-8232-457D-A656-3F16C367D600}" type="presOf" srcId="{148A4965-2570-45E3-BCE4-92A17C1A59A0}" destId="{7BE46708-5904-400B-A230-0CECE34BF02D}" srcOrd="0" destOrd="0" presId="urn:microsoft.com/office/officeart/2005/8/layout/orgChart1"/>
    <dgm:cxn modelId="{98B0111F-F7D3-43AC-8C0F-8FFD57F146C6}" srcId="{E513A015-4F1C-433B-88D7-8F8B7304488E}" destId="{D2A5D7E7-395C-4E2F-BF5D-7D868BB66CFE}" srcOrd="1" destOrd="0" parTransId="{A68DCDAA-A4AF-4677-A065-858ACDF32B7D}" sibTransId="{2E6573A2-1876-4975-A17C-902B3914BC25}"/>
    <dgm:cxn modelId="{31CD4420-DB1C-4F36-96CC-66BC3F0135A4}" type="presOf" srcId="{FFC46B24-BBB4-4B48-BA23-6950AAFDF347}" destId="{32EA39EA-829E-4F05-A60C-A6FE91B162DF}" srcOrd="0" destOrd="0" presId="urn:microsoft.com/office/officeart/2005/8/layout/orgChart1"/>
    <dgm:cxn modelId="{5E66B420-3EB5-4D4B-A1E8-21099D85C74D}" type="presOf" srcId="{AD64D2A7-7FA7-4857-BFB0-1CD91AEBA025}" destId="{E829997F-30E3-4894-BC8E-068F4AEA778E}" srcOrd="0" destOrd="0" presId="urn:microsoft.com/office/officeart/2005/8/layout/orgChart1"/>
    <dgm:cxn modelId="{05F07F22-9EEB-4569-98FA-7463321579FE}" type="presOf" srcId="{BFD81C43-FA84-4A77-BCB1-747DEF0DDCDD}" destId="{0BDA2C7A-832E-4A9A-A18A-63214AB95DC8}" srcOrd="0" destOrd="0" presId="urn:microsoft.com/office/officeart/2005/8/layout/orgChart1"/>
    <dgm:cxn modelId="{D585EA28-1236-468C-9A63-E8D587E2532B}" type="presOf" srcId="{0CB98789-4406-43C2-853B-A7F62D9B0EE9}" destId="{AECB94C1-49EC-4ED8-8421-AAAD79C96154}" srcOrd="1" destOrd="0" presId="urn:microsoft.com/office/officeart/2005/8/layout/orgChart1"/>
    <dgm:cxn modelId="{8AFBC429-5A4B-49D4-9834-1CFD51B621F1}" type="presOf" srcId="{627E0FB1-2A31-474F-809C-FC277A1B34F8}" destId="{370B5755-2194-474E-A693-07851F3FC8E6}" srcOrd="0" destOrd="0" presId="urn:microsoft.com/office/officeart/2005/8/layout/orgChart1"/>
    <dgm:cxn modelId="{45B5672C-BDB8-4543-A21F-FF9ECC97F795}" type="presOf" srcId="{C1BB5375-2B92-4154-96A4-03A2ADF63664}" destId="{0722297F-C055-4D46-A81B-8D8970028681}" srcOrd="1" destOrd="0" presId="urn:microsoft.com/office/officeart/2005/8/layout/orgChart1"/>
    <dgm:cxn modelId="{0E714432-325F-443C-9B05-62D004B34526}" type="presOf" srcId="{5B7B328C-866D-4BDC-8558-4D75E176ABA7}" destId="{7343FF75-CB18-4059-97F9-893C518B3AD1}" srcOrd="1" destOrd="0" presId="urn:microsoft.com/office/officeart/2005/8/layout/orgChart1"/>
    <dgm:cxn modelId="{C3358A36-4E3E-4F8A-8A92-571419447892}" type="presOf" srcId="{81F36096-78D8-4298-82B1-F041DC420260}" destId="{0F410FF8-EEF4-4AB9-B59A-528FECE9E280}" srcOrd="1" destOrd="0" presId="urn:microsoft.com/office/officeart/2005/8/layout/orgChart1"/>
    <dgm:cxn modelId="{C3A17137-6B31-47F8-8FF8-239AE1097CD5}" type="presOf" srcId="{7A9AD289-31E5-418D-BE50-E2C14A27383D}" destId="{84199E79-3F61-4DDF-A70B-479F37315476}" srcOrd="1" destOrd="0" presId="urn:microsoft.com/office/officeart/2005/8/layout/orgChart1"/>
    <dgm:cxn modelId="{0B778038-585B-4FFC-897F-CD8CBAA8BCB7}" type="presOf" srcId="{72DD45B7-4E13-4068-8F2D-B852499B290C}" destId="{B4BA1B5E-57C5-40E9-8752-61D37CE19DAE}" srcOrd="0" destOrd="0" presId="urn:microsoft.com/office/officeart/2005/8/layout/orgChart1"/>
    <dgm:cxn modelId="{6154433C-9BFC-408A-956E-3BC57DB37EBD}" srcId="{92018597-9F62-47C6-A540-F443EBA3D1E7}" destId="{5B15AB3F-7F9C-4E51-9658-20A23EA3E954}" srcOrd="1" destOrd="0" parTransId="{2AE10DAF-768A-423F-A7E8-6C83E8B1660B}" sibTransId="{9EA94DF9-07A4-465B-8F69-C19A99EC5D06}"/>
    <dgm:cxn modelId="{A571163F-128A-455E-9C2B-1EC176CF6399}" type="presOf" srcId="{7EBED8FC-EA55-43C4-9317-8B7ED907F89E}" destId="{B8475C64-4E4B-4257-95D1-0DD3640E255E}" srcOrd="1" destOrd="0" presId="urn:microsoft.com/office/officeart/2005/8/layout/orgChart1"/>
    <dgm:cxn modelId="{3EDD0C40-F414-4602-9B7E-DAF6714A4F00}" type="presOf" srcId="{E513A015-4F1C-433B-88D7-8F8B7304488E}" destId="{D94E0456-C033-4B88-9E67-011CE4A14667}" srcOrd="1" destOrd="0" presId="urn:microsoft.com/office/officeart/2005/8/layout/orgChart1"/>
    <dgm:cxn modelId="{58721240-5B70-4504-8101-C6F60A788116}" type="presOf" srcId="{3E5B3A10-FF64-4583-9D7E-D27BB0F3C9AC}" destId="{1CDCC742-3543-46F2-97A1-60F1655B89D6}" srcOrd="0" destOrd="0" presId="urn:microsoft.com/office/officeart/2005/8/layout/orgChart1"/>
    <dgm:cxn modelId="{519B065C-35C8-49E8-ABF0-4C818E16D341}" type="presOf" srcId="{0CB98789-4406-43C2-853B-A7F62D9B0EE9}" destId="{C2BB7D88-F64E-4206-853E-940E9FA1393E}" srcOrd="0" destOrd="0" presId="urn:microsoft.com/office/officeart/2005/8/layout/orgChart1"/>
    <dgm:cxn modelId="{FC497C5C-6E12-4C04-AD4F-E75A37FD9A43}" srcId="{81F36096-78D8-4298-82B1-F041DC420260}" destId="{C1BB5375-2B92-4154-96A4-03A2ADF63664}" srcOrd="1" destOrd="0" parTransId="{FFC46B24-BBB4-4B48-BA23-6950AAFDF347}" sibTransId="{D456A23E-940F-46CF-A0E4-04B4CABCFE6D}"/>
    <dgm:cxn modelId="{135C125F-D6C7-4F07-BE80-9F254B38D027}" srcId="{7EBED8FC-EA55-43C4-9317-8B7ED907F89E}" destId="{7A9AD289-31E5-418D-BE50-E2C14A27383D}" srcOrd="1" destOrd="0" parTransId="{1BA8BA17-D304-4C1D-9533-B79A1B89C8F8}" sibTransId="{52568571-4215-4EA8-A605-6C45B7C9F5A3}"/>
    <dgm:cxn modelId="{C572825F-C9BA-4164-B7B8-6662C905DE75}" srcId="{833A0C21-E5F1-4C9A-8EB8-38A180BB8A9C}" destId="{945EA80D-4720-450D-B18E-14169E69C781}" srcOrd="2" destOrd="0" parTransId="{C56AC17B-DCEE-4256-9765-CB20C077C580}" sibTransId="{71446DC2-B5F8-466F-AF03-28A594DC080B}"/>
    <dgm:cxn modelId="{7DB63961-7926-4637-84B0-6A537AFD55B0}" type="presOf" srcId="{627E0FB1-2A31-474F-809C-FC277A1B34F8}" destId="{419F9D60-1E9A-4692-B4EF-8EE06906679D}" srcOrd="1" destOrd="0" presId="urn:microsoft.com/office/officeart/2005/8/layout/orgChart1"/>
    <dgm:cxn modelId="{C86D7061-6B5D-45C6-A040-4784CF226CC6}" type="presOf" srcId="{F3B37B0F-14E5-44B9-A1FF-B52B2905864C}" destId="{4556D71A-3B45-4037-865C-493D2C4E3210}" srcOrd="0" destOrd="0" presId="urn:microsoft.com/office/officeart/2005/8/layout/orgChart1"/>
    <dgm:cxn modelId="{CAC0EF41-9DB1-4222-9FF0-DA386E2616A7}" type="presOf" srcId="{E5F3F3CA-DD5D-4942-9D34-59CC5F13BDB6}" destId="{68023E33-5CD4-4936-B06F-EF108AD27A55}" srcOrd="0" destOrd="0" presId="urn:microsoft.com/office/officeart/2005/8/layout/orgChart1"/>
    <dgm:cxn modelId="{F0B17043-FD6D-4AA1-8212-C84FB0C9EA44}" type="presOf" srcId="{AD64D2A7-7FA7-4857-BFB0-1CD91AEBA025}" destId="{EEA128E2-639B-4934-A984-DB2409F0CCDA}" srcOrd="1" destOrd="0" presId="urn:microsoft.com/office/officeart/2005/8/layout/orgChart1"/>
    <dgm:cxn modelId="{46131C64-83BC-458A-934D-B5F95327AF1F}" type="presOf" srcId="{6BE4A60C-119A-4C1C-A076-39BCD14F0C9F}" destId="{E2DE1D4A-F824-49A0-B884-9EB5450C177C}" srcOrd="1" destOrd="0" presId="urn:microsoft.com/office/officeart/2005/8/layout/orgChart1"/>
    <dgm:cxn modelId="{12A22C66-AD94-421E-9105-86053E8CECFA}" type="presOf" srcId="{190E9968-B4D3-4A6F-B446-107004178C9A}" destId="{76A84607-3A87-4649-97EB-86BFB8A6B2E5}" srcOrd="0" destOrd="0" presId="urn:microsoft.com/office/officeart/2005/8/layout/orgChart1"/>
    <dgm:cxn modelId="{355F4849-45C0-4C43-97C8-A8CD33064F5C}" type="presOf" srcId="{3D163DDA-28DB-4B28-A30A-8BE3768075B8}" destId="{FF0FC81F-BC99-40AE-A27F-1D9C8C9827FF}" srcOrd="0" destOrd="0" presId="urn:microsoft.com/office/officeart/2005/8/layout/orgChart1"/>
    <dgm:cxn modelId="{AF99A24D-7A02-456E-8EE6-64F343187ABD}" type="presOf" srcId="{B0CA1B09-4082-40F9-B00A-5EEA92B8026F}" destId="{5CA782C9-E038-48DF-8AB2-738A71D1CC52}" srcOrd="0" destOrd="0" presId="urn:microsoft.com/office/officeart/2005/8/layout/orgChart1"/>
    <dgm:cxn modelId="{C51C644E-F286-4273-9068-FDBDFEE54B64}" srcId="{92018597-9F62-47C6-A540-F443EBA3D1E7}" destId="{0CB98789-4406-43C2-853B-A7F62D9B0EE9}" srcOrd="0" destOrd="0" parTransId="{3D163DDA-28DB-4B28-A30A-8BE3768075B8}" sibTransId="{8B892C7F-093B-4E91-8F7C-678CC957A502}"/>
    <dgm:cxn modelId="{63B7896F-4262-425E-846A-790BEB5B2D64}" type="presOf" srcId="{B06596EF-2F52-4845-A198-231E6778FF05}" destId="{3B0E88FD-225E-44E8-907B-3299707772A4}" srcOrd="0" destOrd="0" presId="urn:microsoft.com/office/officeart/2005/8/layout/orgChart1"/>
    <dgm:cxn modelId="{51D07670-9460-4C06-953F-269180D74F7F}" srcId="{7EBED8FC-EA55-43C4-9317-8B7ED907F89E}" destId="{853F763D-73AC-4A01-801F-7EF6C1AC8FED}" srcOrd="0" destOrd="0" parTransId="{3E0A8696-C350-4E3B-92F4-A2048BD62D73}" sibTransId="{B0E7ED47-D106-451A-B83F-4131E98FB272}"/>
    <dgm:cxn modelId="{F8C1A550-55AC-4C02-B122-475F4B826283}" type="presOf" srcId="{73A3A4E4-3773-4D79-BBF5-6C1A8AE05966}" destId="{474E2B97-ED7D-4F69-BB51-EFAA05663E1D}" srcOrd="0" destOrd="0" presId="urn:microsoft.com/office/officeart/2005/8/layout/orgChart1"/>
    <dgm:cxn modelId="{91680374-D5DA-4763-AA58-9B353291A0DB}" type="presOf" srcId="{72DD45B7-4E13-4068-8F2D-B852499B290C}" destId="{9685A1E9-B239-4D2D-A767-35C2575AF04F}" srcOrd="1" destOrd="0" presId="urn:microsoft.com/office/officeart/2005/8/layout/orgChart1"/>
    <dgm:cxn modelId="{A1CA2F54-6ECF-477E-8AC4-0142C2268DB3}" type="presOf" srcId="{833A0C21-E5F1-4C9A-8EB8-38A180BB8A9C}" destId="{9B7FD142-2B9F-4822-BE95-4E57E5D1FC38}" srcOrd="0" destOrd="0" presId="urn:microsoft.com/office/officeart/2005/8/layout/orgChart1"/>
    <dgm:cxn modelId="{2B1C6D74-BCE6-4686-87FD-C68459ACB33B}" srcId="{00BBFCD7-5879-4FA0-ABC5-B53524E08888}" destId="{9C78C8CE-FD17-484A-A32F-F66200054196}" srcOrd="1" destOrd="0" parTransId="{7E422E42-1BA7-4310-8A4C-191E9FEDAA5F}" sibTransId="{3D702B84-FE02-4A88-8215-8D19F75F1A24}"/>
    <dgm:cxn modelId="{CAD64755-610B-421A-BB7E-A9551691E76C}" type="presOf" srcId="{EEB7D9CE-73EB-4265-AC5B-DDD8EB535C7D}" destId="{E036515D-0D9D-471D-B1A7-366EDED640D4}" srcOrd="0" destOrd="0" presId="urn:microsoft.com/office/officeart/2005/8/layout/orgChart1"/>
    <dgm:cxn modelId="{F6FF8655-33C2-48FB-B9C4-3AD3B766DEBD}" type="presOf" srcId="{DC7E26D0-0243-4CCB-AE7E-262D29C810B2}" destId="{C74DA5F3-267E-4072-B52D-59D28D32BD99}" srcOrd="0" destOrd="0" presId="urn:microsoft.com/office/officeart/2005/8/layout/orgChart1"/>
    <dgm:cxn modelId="{77AD2176-3D8B-4B75-AE3B-A9EFAED9E7D2}" srcId="{627E0FB1-2A31-474F-809C-FC277A1B34F8}" destId="{00BBFCD7-5879-4FA0-ABC5-B53524E08888}" srcOrd="0" destOrd="0" parTransId="{BFD81C43-FA84-4A77-BCB1-747DEF0DDCDD}" sibTransId="{32809D25-0219-4149-AC94-8BD7A7971EB1}"/>
    <dgm:cxn modelId="{0D2CA356-7749-4B55-A962-ECE1348F7D0B}" srcId="{A8743F4A-591C-402E-AE6D-6389F4DA20E4}" destId="{72DD45B7-4E13-4068-8F2D-B852499B290C}" srcOrd="0" destOrd="0" parTransId="{EEB7D9CE-73EB-4265-AC5B-DDD8EB535C7D}" sibTransId="{D2B06F21-5216-41EA-94D4-B253910286E7}"/>
    <dgm:cxn modelId="{9F1B5B77-26DE-4DD8-93E6-566960BA9BE6}" srcId="{E513A015-4F1C-433B-88D7-8F8B7304488E}" destId="{ABB6AA8C-E7A4-4C0C-BD6A-9707F39591EB}" srcOrd="2" destOrd="0" parTransId="{190E9968-B4D3-4A6F-B446-107004178C9A}" sibTransId="{58A0DE88-EF0C-4623-B9C0-0BD13084F8F0}"/>
    <dgm:cxn modelId="{66936F58-CE31-4221-B7B2-90E4E73B2982}" type="presOf" srcId="{92018597-9F62-47C6-A540-F443EBA3D1E7}" destId="{55EBDA7D-C09E-494B-A111-46FAD51819C4}" srcOrd="1" destOrd="0" presId="urn:microsoft.com/office/officeart/2005/8/layout/orgChart1"/>
    <dgm:cxn modelId="{F8C3625A-9AE1-409B-A3C9-D9638A3B6DF9}" type="presOf" srcId="{9C78C8CE-FD17-484A-A32F-F66200054196}" destId="{58615D9A-03DC-4CE3-AAE6-6DB6AFBF054A}" srcOrd="0" destOrd="0" presId="urn:microsoft.com/office/officeart/2005/8/layout/orgChart1"/>
    <dgm:cxn modelId="{71214C7B-2F2D-4BF3-863A-6AE73F16000D}" type="presOf" srcId="{EDD4649D-2476-48F2-B73A-440F546E349C}" destId="{B98B6A46-3E5B-4378-9784-24CC0364EB96}" srcOrd="0" destOrd="0" presId="urn:microsoft.com/office/officeart/2005/8/layout/orgChart1"/>
    <dgm:cxn modelId="{4D437B7C-7C2B-42DB-AAE3-5484D11EB036}" type="presOf" srcId="{FA7E6713-74D4-4CE3-AF76-0B572DC49D8A}" destId="{08FBE4CA-34BD-41D7-8D33-FA8261D06B87}" srcOrd="0" destOrd="0" presId="urn:microsoft.com/office/officeart/2005/8/layout/orgChart1"/>
    <dgm:cxn modelId="{A89DC47C-8CCB-42D6-8329-16F08CF4145D}" type="presOf" srcId="{058B0811-6B08-4450-83ED-E7C19ABC9A47}" destId="{C6B954F2-AFB5-43AC-AC2B-50FFC3AC9E55}" srcOrd="0" destOrd="0" presId="urn:microsoft.com/office/officeart/2005/8/layout/orgChart1"/>
    <dgm:cxn modelId="{5A364C7D-7BC7-4D58-8866-137088198FBF}" type="presOf" srcId="{D2A5D7E7-395C-4E2F-BF5D-7D868BB66CFE}" destId="{D631ED94-8C21-4FAE-86E2-BB4B58500FBF}" srcOrd="1" destOrd="0" presId="urn:microsoft.com/office/officeart/2005/8/layout/orgChart1"/>
    <dgm:cxn modelId="{63D6597D-B644-4A52-883A-00BB1F29E0AB}" srcId="{C1BB5375-2B92-4154-96A4-03A2ADF63664}" destId="{833A0C21-E5F1-4C9A-8EB8-38A180BB8A9C}" srcOrd="0" destOrd="0" parTransId="{97BEDB57-3A9C-421B-9C51-690FFFA08E8D}" sibTransId="{FE2DBEB3-AA75-48D3-9B22-9C4D769E49A8}"/>
    <dgm:cxn modelId="{ED5EAF7D-A72A-44BB-96D4-7DD1AE944358}" type="presOf" srcId="{81F36096-78D8-4298-82B1-F041DC420260}" destId="{E4BCBE71-A205-4473-89E4-1D500BCDDE9E}" srcOrd="0" destOrd="0" presId="urn:microsoft.com/office/officeart/2005/8/layout/orgChart1"/>
    <dgm:cxn modelId="{914AB181-03C9-4E6C-A8FD-31E7FB0041B7}" type="presOf" srcId="{A8743F4A-591C-402E-AE6D-6389F4DA20E4}" destId="{3BAD51B0-4C65-46BC-956D-AF3067B4CEA4}" srcOrd="1" destOrd="0" presId="urn:microsoft.com/office/officeart/2005/8/layout/orgChart1"/>
    <dgm:cxn modelId="{AB4CC683-8FAD-4298-8425-54A906F46AD2}" type="presOf" srcId="{D762374F-B5B9-4138-8250-A55BC1CC3676}" destId="{08D581F9-CDDF-4FFF-BCA3-459DA2E8C33D}" srcOrd="0" destOrd="0" presId="urn:microsoft.com/office/officeart/2005/8/layout/orgChart1"/>
    <dgm:cxn modelId="{07DD4686-C0D1-4855-A4AA-5796FC2BEAB0}" type="presOf" srcId="{9C78C8CE-FD17-484A-A32F-F66200054196}" destId="{C856B8E7-8FC1-42C3-9DFC-02272878C7DB}" srcOrd="1" destOrd="0" presId="urn:microsoft.com/office/officeart/2005/8/layout/orgChart1"/>
    <dgm:cxn modelId="{58810287-0CFF-4F11-89AE-1896BBE6E44B}" type="presOf" srcId="{3E0A8696-C350-4E3B-92F4-A2048BD62D73}" destId="{929BABEC-5742-4D3C-9156-1FC28611695D}" srcOrd="0" destOrd="0" presId="urn:microsoft.com/office/officeart/2005/8/layout/orgChart1"/>
    <dgm:cxn modelId="{3E1BF187-3D42-41AF-9760-42B2FC2991CF}" srcId="{627E0FB1-2A31-474F-809C-FC277A1B34F8}" destId="{E513A015-4F1C-433B-88D7-8F8B7304488E}" srcOrd="1" destOrd="0" parTransId="{8D2D9648-85CE-461D-A463-6143224D14AA}" sibTransId="{F6100A1B-94FD-4A2F-B418-CC5CF9403B0C}"/>
    <dgm:cxn modelId="{A2200888-60ED-4284-9D27-748323E90098}" type="presOf" srcId="{1BA8BA17-D304-4C1D-9533-B79A1B89C8F8}" destId="{57EE8582-47C7-4320-BFF0-970CAA836B82}" srcOrd="0" destOrd="0" presId="urn:microsoft.com/office/officeart/2005/8/layout/orgChart1"/>
    <dgm:cxn modelId="{23182288-E1AB-4EE0-84AD-E9BD4568B40C}" type="presOf" srcId="{E513A015-4F1C-433B-88D7-8F8B7304488E}" destId="{F3BD12BB-6EC4-47F8-9D7C-93C571C34C10}" srcOrd="0" destOrd="0" presId="urn:microsoft.com/office/officeart/2005/8/layout/orgChart1"/>
    <dgm:cxn modelId="{8EB74D89-8722-46D1-8815-1732D16A523C}" srcId="{627E0FB1-2A31-474F-809C-FC277A1B34F8}" destId="{7EBED8FC-EA55-43C4-9317-8B7ED907F89E}" srcOrd="2" destOrd="0" parTransId="{D976193D-0FAB-4A2A-BBA1-514F7785239C}" sibTransId="{943DE7F8-D3C4-450E-BA4D-3F2F5AC2BA4C}"/>
    <dgm:cxn modelId="{9E09AB8B-6506-414A-871A-858014CD23B0}" type="presOf" srcId="{853F763D-73AC-4A01-801F-7EF6C1AC8FED}" destId="{D7F572CF-A313-4F94-898E-8653CF3F5AE2}" srcOrd="1" destOrd="0" presId="urn:microsoft.com/office/officeart/2005/8/layout/orgChart1"/>
    <dgm:cxn modelId="{2E600291-5E4B-447E-93C8-EACA54C2AD83}" type="presOf" srcId="{00BBFCD7-5879-4FA0-ABC5-B53524E08888}" destId="{42EAEB37-73B6-4CDC-8D6E-933C083CEDE8}" srcOrd="1" destOrd="0" presId="urn:microsoft.com/office/officeart/2005/8/layout/orgChart1"/>
    <dgm:cxn modelId="{905AEF93-275C-4B77-9E8D-12A105595A33}" type="presOf" srcId="{E42FDE56-FF17-4490-99A9-DC513C043278}" destId="{89225F6C-7A96-4942-B5CB-DD1675CAA94E}" srcOrd="0" destOrd="0" presId="urn:microsoft.com/office/officeart/2005/8/layout/orgChart1"/>
    <dgm:cxn modelId="{2EC9ED94-AF54-4027-8C92-6AC4FFE641A3}" type="presOf" srcId="{EC1233EC-D68D-44DC-A27B-9E3BC337A4E4}" destId="{77B49AE1-C05B-49FB-B31F-60B0580FF505}" srcOrd="1" destOrd="0" presId="urn:microsoft.com/office/officeart/2005/8/layout/orgChart1"/>
    <dgm:cxn modelId="{D821B995-3990-40B4-AA12-709BE155C1C3}" srcId="{81F36096-78D8-4298-82B1-F041DC420260}" destId="{627E0FB1-2A31-474F-809C-FC277A1B34F8}" srcOrd="0" destOrd="0" parTransId="{E42FDE56-FF17-4490-99A9-DC513C043278}" sibTransId="{6F69A506-3648-4C10-B89B-7935BD79BAF1}"/>
    <dgm:cxn modelId="{C2359098-ECD0-4C51-A849-CB5569058867}" type="presOf" srcId="{ABB6AA8C-E7A4-4C0C-BD6A-9707F39591EB}" destId="{E1B76842-CA40-4CC0-B3A0-595176A6805C}" srcOrd="1" destOrd="0" presId="urn:microsoft.com/office/officeart/2005/8/layout/orgChart1"/>
    <dgm:cxn modelId="{ABDF65A0-C8A3-44BE-BD87-37AFA2DA27C8}" type="presOf" srcId="{D741CAA4-03E1-4261-99E8-3E51BA4B0747}" destId="{F2B06413-5C38-465B-82FF-86CA669BBE8E}" srcOrd="1" destOrd="0" presId="urn:microsoft.com/office/officeart/2005/8/layout/orgChart1"/>
    <dgm:cxn modelId="{C5F00AA3-4E07-47A8-9DB8-9165B311D29A}" type="presOf" srcId="{EC1233EC-D68D-44DC-A27B-9E3BC337A4E4}" destId="{FBB6327D-D489-446A-AF85-6A5ECCB62336}" srcOrd="0" destOrd="0" presId="urn:microsoft.com/office/officeart/2005/8/layout/orgChart1"/>
    <dgm:cxn modelId="{62CA8BA3-EB7A-49D2-B413-CADCCE8AF341}" type="presOf" srcId="{7EBED8FC-EA55-43C4-9317-8B7ED907F89E}" destId="{03EF83B5-8BE8-47C9-AFAF-E45B380946EF}" srcOrd="0" destOrd="0" presId="urn:microsoft.com/office/officeart/2005/8/layout/orgChart1"/>
    <dgm:cxn modelId="{88C840A7-1085-4BBE-A23D-39E8B601189D}" type="presOf" srcId="{97BEDB57-3A9C-421B-9C51-690FFFA08E8D}" destId="{377A5466-5651-4345-8A11-23D6B3A04F06}" srcOrd="0" destOrd="0" presId="urn:microsoft.com/office/officeart/2005/8/layout/orgChart1"/>
    <dgm:cxn modelId="{9EDE92AB-5007-4219-8EA4-D30CABD99B0A}" type="presOf" srcId="{A68DCDAA-A4AF-4677-A065-858ACDF32B7D}" destId="{93488297-D024-4064-BCE9-5EAB1883966B}" srcOrd="0" destOrd="0" presId="urn:microsoft.com/office/officeart/2005/8/layout/orgChart1"/>
    <dgm:cxn modelId="{D232F2AB-9E49-40FB-BE8F-17B3E36CDF45}" srcId="{EC1233EC-D68D-44DC-A27B-9E3BC337A4E4}" destId="{92018597-9F62-47C6-A540-F443EBA3D1E7}" srcOrd="0" destOrd="0" parTransId="{A957153B-F150-4073-BF8A-91D13936EB7F}" sibTransId="{5B4B3D65-9732-48BF-96DE-F1C2FBB03FA6}"/>
    <dgm:cxn modelId="{D046F0B1-5C34-40B5-8110-F2E65E954D9E}" srcId="{833A0C21-E5F1-4C9A-8EB8-38A180BB8A9C}" destId="{D2F213F9-D650-4C07-A92F-76F7CA809B46}" srcOrd="3" destOrd="0" parTransId="{B0CA1B09-4082-40F9-B00A-5EEA92B8026F}" sibTransId="{DF25416E-126B-4D37-8693-50599E72CFEE}"/>
    <dgm:cxn modelId="{B4ED96B6-9727-4C5E-B91D-92B2B98164CD}" type="presOf" srcId="{A957153B-F150-4073-BF8A-91D13936EB7F}" destId="{3AC476E7-510B-450C-AE4B-59E83C225FE8}" srcOrd="0" destOrd="0" presId="urn:microsoft.com/office/officeart/2005/8/layout/orgChart1"/>
    <dgm:cxn modelId="{B80BBEB8-7EC1-43EB-8EBC-8E8A7C11206F}" type="presOf" srcId="{D762374F-B5B9-4138-8250-A55BC1CC3676}" destId="{AC06DDD4-5F5E-4FE5-ADB4-31AB433ED283}" srcOrd="1" destOrd="0" presId="urn:microsoft.com/office/officeart/2005/8/layout/orgChart1"/>
    <dgm:cxn modelId="{2670D6B8-3EE6-4470-86E5-9C40659E251D}" type="presOf" srcId="{D2F213F9-D650-4C07-A92F-76F7CA809B46}" destId="{3BCDE922-12C2-4219-9E00-6E8E48D3031A}" srcOrd="1" destOrd="0" presId="urn:microsoft.com/office/officeart/2005/8/layout/orgChart1"/>
    <dgm:cxn modelId="{13115ABF-EC3E-4890-BA4A-693C259E3971}" srcId="{E513A015-4F1C-433B-88D7-8F8B7304488E}" destId="{F3B37B0F-14E5-44B9-A1FF-B52B2905864C}" srcOrd="0" destOrd="0" parTransId="{EDD4649D-2476-48F2-B73A-440F546E349C}" sibTransId="{F73AC13D-7986-4133-9969-AFBCB07950BD}"/>
    <dgm:cxn modelId="{DE79A5BF-7E2B-47EA-8BA8-EF163B96F815}" type="presOf" srcId="{853F763D-73AC-4A01-801F-7EF6C1AC8FED}" destId="{67A2054C-47F5-4F09-AB10-0E74CF177161}" srcOrd="0" destOrd="0" presId="urn:microsoft.com/office/officeart/2005/8/layout/orgChart1"/>
    <dgm:cxn modelId="{46D857C2-CCEC-404F-B3FB-4FEB2061AEB6}" type="presOf" srcId="{F3B37B0F-14E5-44B9-A1FF-B52B2905864C}" destId="{9EE8CEF5-4CB4-42EF-8C41-AE295EBCCC40}" srcOrd="1" destOrd="0" presId="urn:microsoft.com/office/officeart/2005/8/layout/orgChart1"/>
    <dgm:cxn modelId="{96B57EC5-8F97-4486-A566-39A85A264F50}" type="presOf" srcId="{A8743F4A-591C-402E-AE6D-6389F4DA20E4}" destId="{CF5E7189-32F2-4392-8E78-B8B20739DD9F}" srcOrd="0" destOrd="0" presId="urn:microsoft.com/office/officeart/2005/8/layout/orgChart1"/>
    <dgm:cxn modelId="{B39A07C6-8071-4CDF-B578-2D80EE63DFC6}" type="presOf" srcId="{C1BB5375-2B92-4154-96A4-03A2ADF63664}" destId="{EA83C3A0-D700-4685-9C6F-6A19077462E2}" srcOrd="0" destOrd="0" presId="urn:microsoft.com/office/officeart/2005/8/layout/orgChart1"/>
    <dgm:cxn modelId="{219C8DC8-C9B6-44F7-9DB4-B757AFA7389A}" type="presOf" srcId="{9D414310-7B97-441E-9FAE-CE2FF6E2F972}" destId="{33D6DB47-BB05-48D0-80DA-0D9E45596042}" srcOrd="0" destOrd="0" presId="urn:microsoft.com/office/officeart/2005/8/layout/orgChart1"/>
    <dgm:cxn modelId="{F5711DCC-32DA-4965-B984-6ADD46C3B5C2}" type="presOf" srcId="{FA7E6713-74D4-4CE3-AF76-0B572DC49D8A}" destId="{1B237CBF-F3BB-4D7C-9BB2-E495AB937F60}" srcOrd="1" destOrd="0" presId="urn:microsoft.com/office/officeart/2005/8/layout/orgChart1"/>
    <dgm:cxn modelId="{AE5EB2D3-B8DA-436B-9EDE-838C77DD2B6C}" type="presOf" srcId="{92018597-9F62-47C6-A540-F443EBA3D1E7}" destId="{EE6CF3A8-FC50-46F5-8089-04D21978534B}" srcOrd="0" destOrd="0" presId="urn:microsoft.com/office/officeart/2005/8/layout/orgChart1"/>
    <dgm:cxn modelId="{3AB9C9D3-F087-4130-AE37-640420D0DFC3}" type="presOf" srcId="{00BBFCD7-5879-4FA0-ABC5-B53524E08888}" destId="{8EBA4391-09CD-4E25-AC2B-F9D6BB4B980D}" srcOrd="0" destOrd="0" presId="urn:microsoft.com/office/officeart/2005/8/layout/orgChart1"/>
    <dgm:cxn modelId="{414E56D5-66DB-47D2-A91C-31FD7DBD6351}" type="presOf" srcId="{B1CE1FCA-8A64-4B06-99FB-43EFA22B0489}" destId="{EE4A3C0D-1E60-4964-8830-A8A5C936EB1F}" srcOrd="0" destOrd="0" presId="urn:microsoft.com/office/officeart/2005/8/layout/orgChart1"/>
    <dgm:cxn modelId="{E9D034D8-EFFA-4EF5-A62E-7329EA1C9094}" type="presOf" srcId="{E1231784-9357-4311-A880-4BD17F94E892}" destId="{2BACDA1E-1B2C-44CB-97C4-7864D4CB3448}" srcOrd="0" destOrd="0" presId="urn:microsoft.com/office/officeart/2005/8/layout/orgChart1"/>
    <dgm:cxn modelId="{CB0018DA-2640-49D3-AA09-E6FD5AEAFA82}" type="presOf" srcId="{D741CAA4-03E1-4261-99E8-3E51BA4B0747}" destId="{CF316CA1-5F54-43A9-9ADC-A21E991DA782}" srcOrd="0" destOrd="0" presId="urn:microsoft.com/office/officeart/2005/8/layout/orgChart1"/>
    <dgm:cxn modelId="{8696B4DA-6A44-4106-AF17-F41781DA55B1}" srcId="{6BE4A60C-119A-4C1C-A076-39BCD14F0C9F}" destId="{A8743F4A-591C-402E-AE6D-6389F4DA20E4}" srcOrd="0" destOrd="0" parTransId="{9D414310-7B97-441E-9FAE-CE2FF6E2F972}" sibTransId="{30B6EBCC-7E5B-4083-AB3A-8888587D8680}"/>
    <dgm:cxn modelId="{0D3B9CDF-9AF0-4051-9CFD-CECB61F1221F}" srcId="{81F36096-78D8-4298-82B1-F041DC420260}" destId="{FA7E6713-74D4-4CE3-AF76-0B572DC49D8A}" srcOrd="4" destOrd="0" parTransId="{1EF4025E-BF80-46B3-B554-F1202E3AD2D0}" sibTransId="{7316D57A-C507-4F8D-A533-A7F204ED430C}"/>
    <dgm:cxn modelId="{75C656E5-F418-4391-99FE-461691541B54}" type="presOf" srcId="{E5F3F3CA-DD5D-4942-9D34-59CC5F13BDB6}" destId="{25BE73BD-76C8-4027-A972-0B00A9C65812}" srcOrd="1" destOrd="0" presId="urn:microsoft.com/office/officeart/2005/8/layout/orgChart1"/>
    <dgm:cxn modelId="{F19D8EE5-A624-4346-AB1F-7ADE780F5030}" type="presOf" srcId="{7E422E42-1BA7-4310-8A4C-191E9FEDAA5F}" destId="{1673BC82-11F8-402A-BBD7-D98ECEA028F4}" srcOrd="0" destOrd="0" presId="urn:microsoft.com/office/officeart/2005/8/layout/orgChart1"/>
    <dgm:cxn modelId="{BD12DDE5-5AA8-4234-B378-26D09F4C1DB4}" type="presOf" srcId="{5B15AB3F-7F9C-4E51-9658-20A23EA3E954}" destId="{1AB61CF0-202A-47F1-8C8D-4F32F211F093}" srcOrd="0" destOrd="0" presId="urn:microsoft.com/office/officeart/2005/8/layout/orgChart1"/>
    <dgm:cxn modelId="{4BA78BE6-96CD-438C-9F9E-9A62A8A5D96C}" type="presOf" srcId="{166B7D3C-9D7E-4429-8938-8F5D5DC8B46F}" destId="{AA065108-EE57-4B9F-98BA-7322E90B520B}" srcOrd="0" destOrd="0" presId="urn:microsoft.com/office/officeart/2005/8/layout/orgChart1"/>
    <dgm:cxn modelId="{753970E7-D676-4B44-A24A-B8C2E3807B5D}" srcId="{D762374F-B5B9-4138-8250-A55BC1CC3676}" destId="{148A4965-2570-45E3-BCE4-92A17C1A59A0}" srcOrd="1" destOrd="0" parTransId="{DC7E26D0-0243-4CCB-AE7E-262D29C810B2}" sibTransId="{6468C163-09C8-4A08-8D3D-8A5AE91B32BB}"/>
    <dgm:cxn modelId="{AEEEEDE7-6DCB-4B12-9B4E-68E37CE9582D}" srcId="{7EBED8FC-EA55-43C4-9317-8B7ED907F89E}" destId="{AD64D2A7-7FA7-4857-BFB0-1CD91AEBA025}" srcOrd="2" destOrd="0" parTransId="{B06596EF-2F52-4845-A198-231E6778FF05}" sibTransId="{C3E145DE-D75E-4DE7-9AD3-83D3EB52E8AA}"/>
    <dgm:cxn modelId="{0F14EEEB-0D38-438C-A0EF-9916255E426A}" srcId="{81F36096-78D8-4298-82B1-F041DC420260}" destId="{6BE4A60C-119A-4C1C-A076-39BCD14F0C9F}" srcOrd="2" destOrd="0" parTransId="{B1CE1FCA-8A64-4B06-99FB-43EFA22B0489}" sibTransId="{CB207C45-7F78-4034-9DF2-B70ACA1F6D53}"/>
    <dgm:cxn modelId="{FF9ACDF3-1CF1-4B39-8818-4BF617682FCE}" type="presOf" srcId="{7A9AD289-31E5-418D-BE50-E2C14A27383D}" destId="{17942BA8-7B89-4956-8AA9-0E970D6E2BC6}" srcOrd="0" destOrd="0" presId="urn:microsoft.com/office/officeart/2005/8/layout/orgChart1"/>
    <dgm:cxn modelId="{AAE806F4-3E67-4AE0-9645-73DA6A1A09D2}" type="presOf" srcId="{8D2D9648-85CE-461D-A463-6143224D14AA}" destId="{929DFD57-5968-4DB0-B8DE-B2A759A88101}" srcOrd="0" destOrd="0" presId="urn:microsoft.com/office/officeart/2005/8/layout/orgChart1"/>
    <dgm:cxn modelId="{BC77CDF4-6BAB-49B1-B553-D929916E3D77}" srcId="{C748B64A-E6B3-4708-8D3F-FA0C7D9E0122}" destId="{81F36096-78D8-4298-82B1-F041DC420260}" srcOrd="0" destOrd="0" parTransId="{8A82C4A8-B743-4633-8392-4B980951970D}" sibTransId="{9E2232D5-56E9-4A8D-91E9-697AAAB3DD2D}"/>
    <dgm:cxn modelId="{B0FF32F5-ED6D-4380-B855-B6A42DDB8939}" type="presOf" srcId="{B10843BB-44CF-432A-B67F-AD73EF16059F}" destId="{2DBD8396-3C93-470E-B912-1721A4EEFE9D}" srcOrd="0" destOrd="0" presId="urn:microsoft.com/office/officeart/2005/8/layout/orgChart1"/>
    <dgm:cxn modelId="{EC3813F7-9E08-495C-8375-8B74F79559CC}" type="presOf" srcId="{D976193D-0FAB-4A2A-BBA1-514F7785239C}" destId="{E0F15854-7755-41A3-A02E-708F0AAEC078}" srcOrd="0" destOrd="0" presId="urn:microsoft.com/office/officeart/2005/8/layout/orgChart1"/>
    <dgm:cxn modelId="{548332F8-E051-42FC-A08D-A4E96A46AA32}" type="presOf" srcId="{833A0C21-E5F1-4C9A-8EB8-38A180BB8A9C}" destId="{5BA9D60B-9AAC-4112-AB21-2E58187CABED}" srcOrd="1" destOrd="0" presId="urn:microsoft.com/office/officeart/2005/8/layout/orgChart1"/>
    <dgm:cxn modelId="{FB3FBEF8-FBF9-4B99-AB47-10EE6E636F03}" type="presOf" srcId="{ABB6AA8C-E7A4-4C0C-BD6A-9707F39591EB}" destId="{E38E84A4-2BC9-4B17-B2C0-7AE611AFFCA1}" srcOrd="0" destOrd="0" presId="urn:microsoft.com/office/officeart/2005/8/layout/orgChart1"/>
    <dgm:cxn modelId="{E3F50BF9-C37D-44CD-AC85-5222DE934213}" srcId="{D762374F-B5B9-4138-8250-A55BC1CC3676}" destId="{166B7D3C-9D7E-4429-8938-8F5D5DC8B46F}" srcOrd="0" destOrd="0" parTransId="{E1231784-9357-4311-A880-4BD17F94E892}" sibTransId="{EC3FDD11-41F7-4CA8-BC23-5F8243B80EBB}"/>
    <dgm:cxn modelId="{22013EFA-F118-4AA3-BCE8-DAB6FD108D4F}" type="presOf" srcId="{166B7D3C-9D7E-4429-8938-8F5D5DC8B46F}" destId="{057D9531-A7F1-4AF8-AA7F-8ACD562DFCE3}" srcOrd="1" destOrd="0" presId="urn:microsoft.com/office/officeart/2005/8/layout/orgChart1"/>
    <dgm:cxn modelId="{F4EB78FC-43B0-40E6-AF6D-F8FAC5816955}" srcId="{FA7E6713-74D4-4CE3-AF76-0B572DC49D8A}" destId="{D762374F-B5B9-4138-8250-A55BC1CC3676}" srcOrd="0" destOrd="0" parTransId="{B10843BB-44CF-432A-B67F-AD73EF16059F}" sibTransId="{ECB2C572-6A53-4127-9114-B4D71D2EFF79}"/>
    <dgm:cxn modelId="{E4471ED6-0845-40EB-B722-8A25C59C1448}" type="presParOf" srcId="{3B115945-E431-4495-8FBD-B75F29B3D458}" destId="{37F590FD-EF04-474D-A329-131102D388D2}" srcOrd="0" destOrd="0" presId="urn:microsoft.com/office/officeart/2005/8/layout/orgChart1"/>
    <dgm:cxn modelId="{B6A12FF4-8529-4A4C-8535-8D135993E012}" type="presParOf" srcId="{37F590FD-EF04-474D-A329-131102D388D2}" destId="{5B29D7FA-2CB7-4135-B93B-B8D9B6DE02D3}" srcOrd="0" destOrd="0" presId="urn:microsoft.com/office/officeart/2005/8/layout/orgChart1"/>
    <dgm:cxn modelId="{2C870C93-6833-48E3-AE7B-BF0DBB7D5762}" type="presParOf" srcId="{5B29D7FA-2CB7-4135-B93B-B8D9B6DE02D3}" destId="{E4BCBE71-A205-4473-89E4-1D500BCDDE9E}" srcOrd="0" destOrd="0" presId="urn:microsoft.com/office/officeart/2005/8/layout/orgChart1"/>
    <dgm:cxn modelId="{2B1F253B-B29B-4111-9896-60307E358E7F}" type="presParOf" srcId="{5B29D7FA-2CB7-4135-B93B-B8D9B6DE02D3}" destId="{0F410FF8-EEF4-4AB9-B59A-528FECE9E280}" srcOrd="1" destOrd="0" presId="urn:microsoft.com/office/officeart/2005/8/layout/orgChart1"/>
    <dgm:cxn modelId="{CA39C891-B7E0-46A4-B975-E6DCE6A510CB}" type="presParOf" srcId="{37F590FD-EF04-474D-A329-131102D388D2}" destId="{F9FCDACA-4D3F-43FB-883C-647A8659C6E4}" srcOrd="1" destOrd="0" presId="urn:microsoft.com/office/officeart/2005/8/layout/orgChart1"/>
    <dgm:cxn modelId="{797589A6-2B4B-41AB-BEB9-FCE40AE31039}" type="presParOf" srcId="{F9FCDACA-4D3F-43FB-883C-647A8659C6E4}" destId="{89225F6C-7A96-4942-B5CB-DD1675CAA94E}" srcOrd="0" destOrd="0" presId="urn:microsoft.com/office/officeart/2005/8/layout/orgChart1"/>
    <dgm:cxn modelId="{794F2B55-EDA5-4D40-9BC6-F88557CD5432}" type="presParOf" srcId="{F9FCDACA-4D3F-43FB-883C-647A8659C6E4}" destId="{C56CE510-2666-4ECC-B16E-0DA210046B5B}" srcOrd="1" destOrd="0" presId="urn:microsoft.com/office/officeart/2005/8/layout/orgChart1"/>
    <dgm:cxn modelId="{6ECC9444-8BB6-4F58-A97B-E5A16A915F41}" type="presParOf" srcId="{C56CE510-2666-4ECC-B16E-0DA210046B5B}" destId="{4673679B-BCB9-4BD4-B4F8-5EDD6019F953}" srcOrd="0" destOrd="0" presId="urn:microsoft.com/office/officeart/2005/8/layout/orgChart1"/>
    <dgm:cxn modelId="{1FFA269B-3CA2-444A-A51C-1A053E370837}" type="presParOf" srcId="{4673679B-BCB9-4BD4-B4F8-5EDD6019F953}" destId="{370B5755-2194-474E-A693-07851F3FC8E6}" srcOrd="0" destOrd="0" presId="urn:microsoft.com/office/officeart/2005/8/layout/orgChart1"/>
    <dgm:cxn modelId="{EC406892-BF9B-48C4-9C58-C866C5016890}" type="presParOf" srcId="{4673679B-BCB9-4BD4-B4F8-5EDD6019F953}" destId="{419F9D60-1E9A-4692-B4EF-8EE06906679D}" srcOrd="1" destOrd="0" presId="urn:microsoft.com/office/officeart/2005/8/layout/orgChart1"/>
    <dgm:cxn modelId="{C7FDE3A4-8863-4875-914D-B101C46C054E}" type="presParOf" srcId="{C56CE510-2666-4ECC-B16E-0DA210046B5B}" destId="{E6796B14-852B-4993-B148-21A51A794D40}" srcOrd="1" destOrd="0" presId="urn:microsoft.com/office/officeart/2005/8/layout/orgChart1"/>
    <dgm:cxn modelId="{E94944D2-1600-4218-B634-09FBD04877D9}" type="presParOf" srcId="{E6796B14-852B-4993-B148-21A51A794D40}" destId="{0BDA2C7A-832E-4A9A-A18A-63214AB95DC8}" srcOrd="0" destOrd="0" presId="urn:microsoft.com/office/officeart/2005/8/layout/orgChart1"/>
    <dgm:cxn modelId="{A9B42F72-329E-48EA-AE74-683E03EF290E}" type="presParOf" srcId="{E6796B14-852B-4993-B148-21A51A794D40}" destId="{84860F74-5192-4029-B423-E51EED4BED8B}" srcOrd="1" destOrd="0" presId="urn:microsoft.com/office/officeart/2005/8/layout/orgChart1"/>
    <dgm:cxn modelId="{C8A2A8EC-7F41-4808-8437-163EBB37F2E4}" type="presParOf" srcId="{84860F74-5192-4029-B423-E51EED4BED8B}" destId="{15A54E22-39FC-4129-B17A-BE149BC885EC}" srcOrd="0" destOrd="0" presId="urn:microsoft.com/office/officeart/2005/8/layout/orgChart1"/>
    <dgm:cxn modelId="{95D33649-E9FF-4C95-9CC4-7BA6808E53AA}" type="presParOf" srcId="{15A54E22-39FC-4129-B17A-BE149BC885EC}" destId="{8EBA4391-09CD-4E25-AC2B-F9D6BB4B980D}" srcOrd="0" destOrd="0" presId="urn:microsoft.com/office/officeart/2005/8/layout/orgChart1"/>
    <dgm:cxn modelId="{08ACD824-10FE-4373-910B-32869613AC65}" type="presParOf" srcId="{15A54E22-39FC-4129-B17A-BE149BC885EC}" destId="{42EAEB37-73B6-4CDC-8D6E-933C083CEDE8}" srcOrd="1" destOrd="0" presId="urn:microsoft.com/office/officeart/2005/8/layout/orgChart1"/>
    <dgm:cxn modelId="{D6ECE860-285F-40B1-9C52-3753A5BF6050}" type="presParOf" srcId="{84860F74-5192-4029-B423-E51EED4BED8B}" destId="{A30F4274-0327-45DB-991E-36B9469AC9FA}" srcOrd="1" destOrd="0" presId="urn:microsoft.com/office/officeart/2005/8/layout/orgChart1"/>
    <dgm:cxn modelId="{9DAE4765-515B-46CA-8E0D-669B7EAC8926}" type="presParOf" srcId="{A30F4274-0327-45DB-991E-36B9469AC9FA}" destId="{1CDCC742-3543-46F2-97A1-60F1655B89D6}" srcOrd="0" destOrd="0" presId="urn:microsoft.com/office/officeart/2005/8/layout/orgChart1"/>
    <dgm:cxn modelId="{96036478-11CC-436C-9788-34AD50875B11}" type="presParOf" srcId="{A30F4274-0327-45DB-991E-36B9469AC9FA}" destId="{703FECBC-ED81-4933-A58A-018FA863644D}" srcOrd="1" destOrd="0" presId="urn:microsoft.com/office/officeart/2005/8/layout/orgChart1"/>
    <dgm:cxn modelId="{9D243D77-3442-494C-8724-12F48656EACA}" type="presParOf" srcId="{703FECBC-ED81-4933-A58A-018FA863644D}" destId="{73D4BAA1-6989-4127-A0A6-94BF6DC72DEC}" srcOrd="0" destOrd="0" presId="urn:microsoft.com/office/officeart/2005/8/layout/orgChart1"/>
    <dgm:cxn modelId="{32DF93A4-EE27-410B-A725-C2917F05782D}" type="presParOf" srcId="{73D4BAA1-6989-4127-A0A6-94BF6DC72DEC}" destId="{CF316CA1-5F54-43A9-9ADC-A21E991DA782}" srcOrd="0" destOrd="0" presId="urn:microsoft.com/office/officeart/2005/8/layout/orgChart1"/>
    <dgm:cxn modelId="{817A8E66-FFCB-4D36-B797-14B245E32604}" type="presParOf" srcId="{73D4BAA1-6989-4127-A0A6-94BF6DC72DEC}" destId="{F2B06413-5C38-465B-82FF-86CA669BBE8E}" srcOrd="1" destOrd="0" presId="urn:microsoft.com/office/officeart/2005/8/layout/orgChart1"/>
    <dgm:cxn modelId="{D4388EFB-16F7-4EB9-95BA-DF49419C156F}" type="presParOf" srcId="{703FECBC-ED81-4933-A58A-018FA863644D}" destId="{3164E38F-4762-4E06-86EB-1993912210FC}" srcOrd="1" destOrd="0" presId="urn:microsoft.com/office/officeart/2005/8/layout/orgChart1"/>
    <dgm:cxn modelId="{A18E7AB7-3215-4731-90A3-DC4720001741}" type="presParOf" srcId="{703FECBC-ED81-4933-A58A-018FA863644D}" destId="{3DDB2374-4864-4F06-91DE-9E7553518404}" srcOrd="2" destOrd="0" presId="urn:microsoft.com/office/officeart/2005/8/layout/orgChart1"/>
    <dgm:cxn modelId="{287D1193-4B87-400E-99CD-05B92BD98B32}" type="presParOf" srcId="{A30F4274-0327-45DB-991E-36B9469AC9FA}" destId="{1673BC82-11F8-402A-BBD7-D98ECEA028F4}" srcOrd="2" destOrd="0" presId="urn:microsoft.com/office/officeart/2005/8/layout/orgChart1"/>
    <dgm:cxn modelId="{D79AF2A6-7B4E-4BFC-8582-1F16D2357BB2}" type="presParOf" srcId="{A30F4274-0327-45DB-991E-36B9469AC9FA}" destId="{784A38E0-8866-427B-A249-B43845E1C82E}" srcOrd="3" destOrd="0" presId="urn:microsoft.com/office/officeart/2005/8/layout/orgChart1"/>
    <dgm:cxn modelId="{6BA0619D-CD61-423B-BC22-239AB87A3FEA}" type="presParOf" srcId="{784A38E0-8866-427B-A249-B43845E1C82E}" destId="{A5F6CD83-131B-42A4-9DF5-F4CEAF48B4CE}" srcOrd="0" destOrd="0" presId="urn:microsoft.com/office/officeart/2005/8/layout/orgChart1"/>
    <dgm:cxn modelId="{3D69D11D-1A55-42ED-8C3F-31ADC289F647}" type="presParOf" srcId="{A5F6CD83-131B-42A4-9DF5-F4CEAF48B4CE}" destId="{58615D9A-03DC-4CE3-AAE6-6DB6AFBF054A}" srcOrd="0" destOrd="0" presId="urn:microsoft.com/office/officeart/2005/8/layout/orgChart1"/>
    <dgm:cxn modelId="{23FD6E49-B45C-483D-AADB-7E80C6ACF4C4}" type="presParOf" srcId="{A5F6CD83-131B-42A4-9DF5-F4CEAF48B4CE}" destId="{C856B8E7-8FC1-42C3-9DFC-02272878C7DB}" srcOrd="1" destOrd="0" presId="urn:microsoft.com/office/officeart/2005/8/layout/orgChart1"/>
    <dgm:cxn modelId="{573B2557-35EC-48BC-A3B7-9267E56D43E5}" type="presParOf" srcId="{784A38E0-8866-427B-A249-B43845E1C82E}" destId="{ADF01244-9748-4CF6-8445-2EDB6AD782E6}" srcOrd="1" destOrd="0" presId="urn:microsoft.com/office/officeart/2005/8/layout/orgChart1"/>
    <dgm:cxn modelId="{7DB513A3-EAD9-4EEE-89B3-54D7191C5D03}" type="presParOf" srcId="{784A38E0-8866-427B-A249-B43845E1C82E}" destId="{14E4FF14-9B69-4F71-8BC9-99802F7A8B01}" srcOrd="2" destOrd="0" presId="urn:microsoft.com/office/officeart/2005/8/layout/orgChart1"/>
    <dgm:cxn modelId="{C68410D1-1671-4512-A6F6-F505493AFBBA}" type="presParOf" srcId="{84860F74-5192-4029-B423-E51EED4BED8B}" destId="{7D90AFC1-7080-46F6-B92C-ACB15A21B8B4}" srcOrd="2" destOrd="0" presId="urn:microsoft.com/office/officeart/2005/8/layout/orgChart1"/>
    <dgm:cxn modelId="{38362492-8250-41B4-8FD6-F94535FEB433}" type="presParOf" srcId="{E6796B14-852B-4993-B148-21A51A794D40}" destId="{929DFD57-5968-4DB0-B8DE-B2A759A88101}" srcOrd="2" destOrd="0" presId="urn:microsoft.com/office/officeart/2005/8/layout/orgChart1"/>
    <dgm:cxn modelId="{1BEE4981-0F2C-4913-A452-FA4A17C6D50A}" type="presParOf" srcId="{E6796B14-852B-4993-B148-21A51A794D40}" destId="{CF75BD01-B308-4D3F-B39D-60EF39CF68CB}" srcOrd="3" destOrd="0" presId="urn:microsoft.com/office/officeart/2005/8/layout/orgChart1"/>
    <dgm:cxn modelId="{3155B044-89E0-47C6-ACDF-4CD5A844FD43}" type="presParOf" srcId="{CF75BD01-B308-4D3F-B39D-60EF39CF68CB}" destId="{A5E8FA69-6AB5-4FBF-A752-5DA7765EF279}" srcOrd="0" destOrd="0" presId="urn:microsoft.com/office/officeart/2005/8/layout/orgChart1"/>
    <dgm:cxn modelId="{B69266BD-9E60-4B91-A2D2-E8FD9EE7D4BE}" type="presParOf" srcId="{A5E8FA69-6AB5-4FBF-A752-5DA7765EF279}" destId="{F3BD12BB-6EC4-47F8-9D7C-93C571C34C10}" srcOrd="0" destOrd="0" presId="urn:microsoft.com/office/officeart/2005/8/layout/orgChart1"/>
    <dgm:cxn modelId="{E7E75A07-424A-413D-B497-19C134C7E93C}" type="presParOf" srcId="{A5E8FA69-6AB5-4FBF-A752-5DA7765EF279}" destId="{D94E0456-C033-4B88-9E67-011CE4A14667}" srcOrd="1" destOrd="0" presId="urn:microsoft.com/office/officeart/2005/8/layout/orgChart1"/>
    <dgm:cxn modelId="{43A26118-E6ED-4425-ABF7-76D84AC124B8}" type="presParOf" srcId="{CF75BD01-B308-4D3F-B39D-60EF39CF68CB}" destId="{0A7D5106-291C-431A-A74D-96E33D9AD222}" srcOrd="1" destOrd="0" presId="urn:microsoft.com/office/officeart/2005/8/layout/orgChart1"/>
    <dgm:cxn modelId="{BA22E6ED-88E2-4F05-9473-188C58C468FC}" type="presParOf" srcId="{0A7D5106-291C-431A-A74D-96E33D9AD222}" destId="{B98B6A46-3E5B-4378-9784-24CC0364EB96}" srcOrd="0" destOrd="0" presId="urn:microsoft.com/office/officeart/2005/8/layout/orgChart1"/>
    <dgm:cxn modelId="{AF74B84A-BF55-46AF-AA8E-50F4A2B49373}" type="presParOf" srcId="{0A7D5106-291C-431A-A74D-96E33D9AD222}" destId="{3A74398E-987A-4BF1-BAFB-9E347B73972A}" srcOrd="1" destOrd="0" presId="urn:microsoft.com/office/officeart/2005/8/layout/orgChart1"/>
    <dgm:cxn modelId="{8FF5A092-858B-4340-AFC5-4671E2B674CA}" type="presParOf" srcId="{3A74398E-987A-4BF1-BAFB-9E347B73972A}" destId="{C0AA6509-EA59-43DE-B77A-F291F3FB6563}" srcOrd="0" destOrd="0" presId="urn:microsoft.com/office/officeart/2005/8/layout/orgChart1"/>
    <dgm:cxn modelId="{7CE3BFCF-9C2A-40F5-AB86-3BC404D7A7C6}" type="presParOf" srcId="{C0AA6509-EA59-43DE-B77A-F291F3FB6563}" destId="{4556D71A-3B45-4037-865C-493D2C4E3210}" srcOrd="0" destOrd="0" presId="urn:microsoft.com/office/officeart/2005/8/layout/orgChart1"/>
    <dgm:cxn modelId="{457AD519-4868-4A81-9018-7E405089CF42}" type="presParOf" srcId="{C0AA6509-EA59-43DE-B77A-F291F3FB6563}" destId="{9EE8CEF5-4CB4-42EF-8C41-AE295EBCCC40}" srcOrd="1" destOrd="0" presId="urn:microsoft.com/office/officeart/2005/8/layout/orgChart1"/>
    <dgm:cxn modelId="{FB9D1D0D-94C3-4AAB-A7DD-2CC7234AC7A2}" type="presParOf" srcId="{3A74398E-987A-4BF1-BAFB-9E347B73972A}" destId="{B84D70E5-48E9-4F3F-BC5F-3245B3DB93F4}" srcOrd="1" destOrd="0" presId="urn:microsoft.com/office/officeart/2005/8/layout/orgChart1"/>
    <dgm:cxn modelId="{BC9FA7C7-44CC-4005-A115-C696A48D39BA}" type="presParOf" srcId="{3A74398E-987A-4BF1-BAFB-9E347B73972A}" destId="{AE10DE4A-0B25-4675-804C-30DDD5D3DA9A}" srcOrd="2" destOrd="0" presId="urn:microsoft.com/office/officeart/2005/8/layout/orgChart1"/>
    <dgm:cxn modelId="{487BB075-5DF4-461B-95BA-90ECC076893A}" type="presParOf" srcId="{0A7D5106-291C-431A-A74D-96E33D9AD222}" destId="{93488297-D024-4064-BCE9-5EAB1883966B}" srcOrd="2" destOrd="0" presId="urn:microsoft.com/office/officeart/2005/8/layout/orgChart1"/>
    <dgm:cxn modelId="{A0C69D2A-804E-4BBB-922F-EB860A93930E}" type="presParOf" srcId="{0A7D5106-291C-431A-A74D-96E33D9AD222}" destId="{862F2D47-4A65-4A0D-9747-BB6A4E11B57C}" srcOrd="3" destOrd="0" presId="urn:microsoft.com/office/officeart/2005/8/layout/orgChart1"/>
    <dgm:cxn modelId="{E6444703-3C2F-47F0-AD0F-EF68E375EE1C}" type="presParOf" srcId="{862F2D47-4A65-4A0D-9747-BB6A4E11B57C}" destId="{23A70410-C4A6-43CA-99BD-CA572F2A2DED}" srcOrd="0" destOrd="0" presId="urn:microsoft.com/office/officeart/2005/8/layout/orgChart1"/>
    <dgm:cxn modelId="{F05EA415-2D40-4118-848E-EF0D69725396}" type="presParOf" srcId="{23A70410-C4A6-43CA-99BD-CA572F2A2DED}" destId="{65BE4163-2CE5-43EE-A33E-80B15FA325FF}" srcOrd="0" destOrd="0" presId="urn:microsoft.com/office/officeart/2005/8/layout/orgChart1"/>
    <dgm:cxn modelId="{AF98702C-9DE9-4309-AD75-6995CFBD2FF0}" type="presParOf" srcId="{23A70410-C4A6-43CA-99BD-CA572F2A2DED}" destId="{D631ED94-8C21-4FAE-86E2-BB4B58500FBF}" srcOrd="1" destOrd="0" presId="urn:microsoft.com/office/officeart/2005/8/layout/orgChart1"/>
    <dgm:cxn modelId="{16B26091-2861-42F6-B197-C287EE629C25}" type="presParOf" srcId="{862F2D47-4A65-4A0D-9747-BB6A4E11B57C}" destId="{481F2EC2-DF21-4BAE-A12A-DDE0E370F34C}" srcOrd="1" destOrd="0" presId="urn:microsoft.com/office/officeart/2005/8/layout/orgChart1"/>
    <dgm:cxn modelId="{9D26E13C-E10B-4F35-A924-0528C2D67065}" type="presParOf" srcId="{862F2D47-4A65-4A0D-9747-BB6A4E11B57C}" destId="{996EB3AD-7E48-4C82-BE0A-37A373922631}" srcOrd="2" destOrd="0" presId="urn:microsoft.com/office/officeart/2005/8/layout/orgChart1"/>
    <dgm:cxn modelId="{D29BCC24-39F7-49F5-A90F-64C78B7B982D}" type="presParOf" srcId="{0A7D5106-291C-431A-A74D-96E33D9AD222}" destId="{76A84607-3A87-4649-97EB-86BFB8A6B2E5}" srcOrd="4" destOrd="0" presId="urn:microsoft.com/office/officeart/2005/8/layout/orgChart1"/>
    <dgm:cxn modelId="{161E21A4-BD3E-48C6-909D-BABA7C875ED2}" type="presParOf" srcId="{0A7D5106-291C-431A-A74D-96E33D9AD222}" destId="{80A688B5-7140-4A79-920B-6996AA4FA819}" srcOrd="5" destOrd="0" presId="urn:microsoft.com/office/officeart/2005/8/layout/orgChart1"/>
    <dgm:cxn modelId="{28F90A7F-816F-493B-BA7F-C4B6CEC07F2E}" type="presParOf" srcId="{80A688B5-7140-4A79-920B-6996AA4FA819}" destId="{1660812C-0D4A-473E-A405-AE8E08C06C59}" srcOrd="0" destOrd="0" presId="urn:microsoft.com/office/officeart/2005/8/layout/orgChart1"/>
    <dgm:cxn modelId="{198ED3E1-8793-4856-BEA0-B3126349CBE3}" type="presParOf" srcId="{1660812C-0D4A-473E-A405-AE8E08C06C59}" destId="{E38E84A4-2BC9-4B17-B2C0-7AE611AFFCA1}" srcOrd="0" destOrd="0" presId="urn:microsoft.com/office/officeart/2005/8/layout/orgChart1"/>
    <dgm:cxn modelId="{B8F59C01-EF62-409F-9309-5A85C5BADF67}" type="presParOf" srcId="{1660812C-0D4A-473E-A405-AE8E08C06C59}" destId="{E1B76842-CA40-4CC0-B3A0-595176A6805C}" srcOrd="1" destOrd="0" presId="urn:microsoft.com/office/officeart/2005/8/layout/orgChart1"/>
    <dgm:cxn modelId="{69CD7E6D-91F4-4F3B-BC1F-4F015E62865A}" type="presParOf" srcId="{80A688B5-7140-4A79-920B-6996AA4FA819}" destId="{50F08CF8-F1C6-4149-AE3C-C8F0C86964EA}" srcOrd="1" destOrd="0" presId="urn:microsoft.com/office/officeart/2005/8/layout/orgChart1"/>
    <dgm:cxn modelId="{88C08C4A-7662-4BF6-BE8F-F493AFE5D416}" type="presParOf" srcId="{80A688B5-7140-4A79-920B-6996AA4FA819}" destId="{7D0ED371-E5F1-4314-82E3-D5FEB9923D20}" srcOrd="2" destOrd="0" presId="urn:microsoft.com/office/officeart/2005/8/layout/orgChart1"/>
    <dgm:cxn modelId="{DDDB342E-C4F3-4E76-BD91-F72877EE4736}" type="presParOf" srcId="{CF75BD01-B308-4D3F-B39D-60EF39CF68CB}" destId="{E3FD5EFB-D9EA-4088-A630-D015C12317FA}" srcOrd="2" destOrd="0" presId="urn:microsoft.com/office/officeart/2005/8/layout/orgChart1"/>
    <dgm:cxn modelId="{239A111F-C139-454C-BC51-28B3F244421F}" type="presParOf" srcId="{E6796B14-852B-4993-B148-21A51A794D40}" destId="{E0F15854-7755-41A3-A02E-708F0AAEC078}" srcOrd="4" destOrd="0" presId="urn:microsoft.com/office/officeart/2005/8/layout/orgChart1"/>
    <dgm:cxn modelId="{B7913B09-F370-4253-9766-7B772BDA7D48}" type="presParOf" srcId="{E6796B14-852B-4993-B148-21A51A794D40}" destId="{03BE4530-2D90-431B-8424-98698D93106A}" srcOrd="5" destOrd="0" presId="urn:microsoft.com/office/officeart/2005/8/layout/orgChart1"/>
    <dgm:cxn modelId="{7BE0CE19-82FB-45DC-9C8B-5D33B4426DC9}" type="presParOf" srcId="{03BE4530-2D90-431B-8424-98698D93106A}" destId="{F008F749-E949-4302-AC48-C5D4E867590E}" srcOrd="0" destOrd="0" presId="urn:microsoft.com/office/officeart/2005/8/layout/orgChart1"/>
    <dgm:cxn modelId="{D1CFB2C8-2E30-4BE8-912F-A0DF65499DC6}" type="presParOf" srcId="{F008F749-E949-4302-AC48-C5D4E867590E}" destId="{03EF83B5-8BE8-47C9-AFAF-E45B380946EF}" srcOrd="0" destOrd="0" presId="urn:microsoft.com/office/officeart/2005/8/layout/orgChart1"/>
    <dgm:cxn modelId="{83731A31-EF07-4D0D-9BDA-5E4BE62FF0F5}" type="presParOf" srcId="{F008F749-E949-4302-AC48-C5D4E867590E}" destId="{B8475C64-4E4B-4257-95D1-0DD3640E255E}" srcOrd="1" destOrd="0" presId="urn:microsoft.com/office/officeart/2005/8/layout/orgChart1"/>
    <dgm:cxn modelId="{D60438FA-5E6D-423D-A404-82A931B429B5}" type="presParOf" srcId="{03BE4530-2D90-431B-8424-98698D93106A}" destId="{CCEB4C20-A504-46BB-8F21-6283C263FD41}" srcOrd="1" destOrd="0" presId="urn:microsoft.com/office/officeart/2005/8/layout/orgChart1"/>
    <dgm:cxn modelId="{45D67109-4ABC-461E-9018-6FE874F3CC3E}" type="presParOf" srcId="{CCEB4C20-A504-46BB-8F21-6283C263FD41}" destId="{929BABEC-5742-4D3C-9156-1FC28611695D}" srcOrd="0" destOrd="0" presId="urn:microsoft.com/office/officeart/2005/8/layout/orgChart1"/>
    <dgm:cxn modelId="{B88B24AA-5DF6-4551-9513-272825460383}" type="presParOf" srcId="{CCEB4C20-A504-46BB-8F21-6283C263FD41}" destId="{889FB192-8139-415A-B508-ABFB7625CD77}" srcOrd="1" destOrd="0" presId="urn:microsoft.com/office/officeart/2005/8/layout/orgChart1"/>
    <dgm:cxn modelId="{BF7E149B-F7FF-464B-AE40-62CF4CF0DF47}" type="presParOf" srcId="{889FB192-8139-415A-B508-ABFB7625CD77}" destId="{C9FD31A2-0A23-40E1-A1D5-0C6B03A370BD}" srcOrd="0" destOrd="0" presId="urn:microsoft.com/office/officeart/2005/8/layout/orgChart1"/>
    <dgm:cxn modelId="{09991CDA-E505-457C-8941-5D8B032B905C}" type="presParOf" srcId="{C9FD31A2-0A23-40E1-A1D5-0C6B03A370BD}" destId="{67A2054C-47F5-4F09-AB10-0E74CF177161}" srcOrd="0" destOrd="0" presId="urn:microsoft.com/office/officeart/2005/8/layout/orgChart1"/>
    <dgm:cxn modelId="{F58A96AA-F10A-47FF-872A-09839C6D3ADF}" type="presParOf" srcId="{C9FD31A2-0A23-40E1-A1D5-0C6B03A370BD}" destId="{D7F572CF-A313-4F94-898E-8653CF3F5AE2}" srcOrd="1" destOrd="0" presId="urn:microsoft.com/office/officeart/2005/8/layout/orgChart1"/>
    <dgm:cxn modelId="{529650C8-0FFA-4B50-9924-8293D0C9BCAA}" type="presParOf" srcId="{889FB192-8139-415A-B508-ABFB7625CD77}" destId="{7DE2BED3-260B-404C-ADC2-A8E01BA67927}" srcOrd="1" destOrd="0" presId="urn:microsoft.com/office/officeart/2005/8/layout/orgChart1"/>
    <dgm:cxn modelId="{98FFF0CE-D329-44C6-9314-7EBBE157E5FF}" type="presParOf" srcId="{889FB192-8139-415A-B508-ABFB7625CD77}" destId="{B0E4C767-DBF8-4CDC-AD66-9F2FBE26C084}" srcOrd="2" destOrd="0" presId="urn:microsoft.com/office/officeart/2005/8/layout/orgChart1"/>
    <dgm:cxn modelId="{9C46ECF3-14B0-4E5C-B844-07321ABF3CC8}" type="presParOf" srcId="{CCEB4C20-A504-46BB-8F21-6283C263FD41}" destId="{57EE8582-47C7-4320-BFF0-970CAA836B82}" srcOrd="2" destOrd="0" presId="urn:microsoft.com/office/officeart/2005/8/layout/orgChart1"/>
    <dgm:cxn modelId="{536AA8CF-FB5B-47F9-9276-2AA50D0EF5BC}" type="presParOf" srcId="{CCEB4C20-A504-46BB-8F21-6283C263FD41}" destId="{C6712CA1-0642-42F9-872F-A4417EB1505D}" srcOrd="3" destOrd="0" presId="urn:microsoft.com/office/officeart/2005/8/layout/orgChart1"/>
    <dgm:cxn modelId="{B1A9B1D4-43F8-41E3-8C54-7B79BF52EB4C}" type="presParOf" srcId="{C6712CA1-0642-42F9-872F-A4417EB1505D}" destId="{66EA90E3-1462-4226-BB88-0990A4868150}" srcOrd="0" destOrd="0" presId="urn:microsoft.com/office/officeart/2005/8/layout/orgChart1"/>
    <dgm:cxn modelId="{AA878A68-0E42-4A1E-8761-BD2285FEFB93}" type="presParOf" srcId="{66EA90E3-1462-4226-BB88-0990A4868150}" destId="{17942BA8-7B89-4956-8AA9-0E970D6E2BC6}" srcOrd="0" destOrd="0" presId="urn:microsoft.com/office/officeart/2005/8/layout/orgChart1"/>
    <dgm:cxn modelId="{28837183-9479-443C-9F1E-D550F8145035}" type="presParOf" srcId="{66EA90E3-1462-4226-BB88-0990A4868150}" destId="{84199E79-3F61-4DDF-A70B-479F37315476}" srcOrd="1" destOrd="0" presId="urn:microsoft.com/office/officeart/2005/8/layout/orgChart1"/>
    <dgm:cxn modelId="{9BB6F9AC-25B1-4705-A795-31E4027A75A2}" type="presParOf" srcId="{C6712CA1-0642-42F9-872F-A4417EB1505D}" destId="{119EBB1B-E90E-43AA-9C5D-ABEB048DA7C9}" srcOrd="1" destOrd="0" presId="urn:microsoft.com/office/officeart/2005/8/layout/orgChart1"/>
    <dgm:cxn modelId="{A2318DBF-E805-4FE1-A68B-91C6A2280B88}" type="presParOf" srcId="{C6712CA1-0642-42F9-872F-A4417EB1505D}" destId="{DE208D79-7425-4BCA-BE45-ABC97A94C0DA}" srcOrd="2" destOrd="0" presId="urn:microsoft.com/office/officeart/2005/8/layout/orgChart1"/>
    <dgm:cxn modelId="{3DF7308C-D7B6-4071-83A2-9940555785F7}" type="presParOf" srcId="{CCEB4C20-A504-46BB-8F21-6283C263FD41}" destId="{3B0E88FD-225E-44E8-907B-3299707772A4}" srcOrd="4" destOrd="0" presId="urn:microsoft.com/office/officeart/2005/8/layout/orgChart1"/>
    <dgm:cxn modelId="{B16C2E51-C726-4AEC-B9B7-39D1C53E8226}" type="presParOf" srcId="{CCEB4C20-A504-46BB-8F21-6283C263FD41}" destId="{6C87C5FC-B581-4881-AC59-A2DF061D019F}" srcOrd="5" destOrd="0" presId="urn:microsoft.com/office/officeart/2005/8/layout/orgChart1"/>
    <dgm:cxn modelId="{127C30AF-19B3-4D34-AF80-7E13757C3947}" type="presParOf" srcId="{6C87C5FC-B581-4881-AC59-A2DF061D019F}" destId="{5D08CCF5-A676-4681-AFF1-29C56BE3541E}" srcOrd="0" destOrd="0" presId="urn:microsoft.com/office/officeart/2005/8/layout/orgChart1"/>
    <dgm:cxn modelId="{3FF97709-CB88-469F-9AB4-2CF1B58D1D26}" type="presParOf" srcId="{5D08CCF5-A676-4681-AFF1-29C56BE3541E}" destId="{E829997F-30E3-4894-BC8E-068F4AEA778E}" srcOrd="0" destOrd="0" presId="urn:microsoft.com/office/officeart/2005/8/layout/orgChart1"/>
    <dgm:cxn modelId="{B04A4F61-B7B2-4107-B492-755BDC170126}" type="presParOf" srcId="{5D08CCF5-A676-4681-AFF1-29C56BE3541E}" destId="{EEA128E2-639B-4934-A984-DB2409F0CCDA}" srcOrd="1" destOrd="0" presId="urn:microsoft.com/office/officeart/2005/8/layout/orgChart1"/>
    <dgm:cxn modelId="{EEAB27DB-1C19-4E1B-BDA8-CB230F3BFE48}" type="presParOf" srcId="{6C87C5FC-B581-4881-AC59-A2DF061D019F}" destId="{1898BD87-4955-4A64-AFE2-E416A95017F2}" srcOrd="1" destOrd="0" presId="urn:microsoft.com/office/officeart/2005/8/layout/orgChart1"/>
    <dgm:cxn modelId="{EADC80DF-2AD8-4704-B487-36013ED6D308}" type="presParOf" srcId="{6C87C5FC-B581-4881-AC59-A2DF061D019F}" destId="{F86B29C3-F5F4-46F1-B6AE-38A7E969F08B}" srcOrd="2" destOrd="0" presId="urn:microsoft.com/office/officeart/2005/8/layout/orgChart1"/>
    <dgm:cxn modelId="{E713D91A-4F99-4580-ACC5-17464CB057F2}" type="presParOf" srcId="{03BE4530-2D90-431B-8424-98698D93106A}" destId="{EA2C4095-B542-469C-A0FE-2D3495BF7F33}" srcOrd="2" destOrd="0" presId="urn:microsoft.com/office/officeart/2005/8/layout/orgChart1"/>
    <dgm:cxn modelId="{4F906056-266A-4D4D-AFA0-F31E711AFAB6}" type="presParOf" srcId="{C56CE510-2666-4ECC-B16E-0DA210046B5B}" destId="{BD0C2FA5-D365-43FA-8690-EA69B86664AC}" srcOrd="2" destOrd="0" presId="urn:microsoft.com/office/officeart/2005/8/layout/orgChart1"/>
    <dgm:cxn modelId="{547E687E-7D00-47BA-8801-9D7EFB40379B}" type="presParOf" srcId="{F9FCDACA-4D3F-43FB-883C-647A8659C6E4}" destId="{32EA39EA-829E-4F05-A60C-A6FE91B162DF}" srcOrd="2" destOrd="0" presId="urn:microsoft.com/office/officeart/2005/8/layout/orgChart1"/>
    <dgm:cxn modelId="{D43ABE23-203E-4F6F-BC81-87B847C6DA37}" type="presParOf" srcId="{F9FCDACA-4D3F-43FB-883C-647A8659C6E4}" destId="{C36B1225-24A7-45BF-9175-B6D08E566C31}" srcOrd="3" destOrd="0" presId="urn:microsoft.com/office/officeart/2005/8/layout/orgChart1"/>
    <dgm:cxn modelId="{73805CF4-1DB3-4DCB-AAA3-6A29231B235A}" type="presParOf" srcId="{C36B1225-24A7-45BF-9175-B6D08E566C31}" destId="{04E97473-D4AA-41E2-B97E-2C67B2DE91D2}" srcOrd="0" destOrd="0" presId="urn:microsoft.com/office/officeart/2005/8/layout/orgChart1"/>
    <dgm:cxn modelId="{8E7E30B0-3CF2-4B06-996B-A3B12DCFE112}" type="presParOf" srcId="{04E97473-D4AA-41E2-B97E-2C67B2DE91D2}" destId="{EA83C3A0-D700-4685-9C6F-6A19077462E2}" srcOrd="0" destOrd="0" presId="urn:microsoft.com/office/officeart/2005/8/layout/orgChart1"/>
    <dgm:cxn modelId="{9FFC7284-8CF4-46D1-9E18-4542FB4ED293}" type="presParOf" srcId="{04E97473-D4AA-41E2-B97E-2C67B2DE91D2}" destId="{0722297F-C055-4D46-A81B-8D8970028681}" srcOrd="1" destOrd="0" presId="urn:microsoft.com/office/officeart/2005/8/layout/orgChart1"/>
    <dgm:cxn modelId="{BEB9E6D2-B815-43FD-B293-0798F72D89FB}" type="presParOf" srcId="{C36B1225-24A7-45BF-9175-B6D08E566C31}" destId="{521253B7-FC41-4B73-A043-79E030735329}" srcOrd="1" destOrd="0" presId="urn:microsoft.com/office/officeart/2005/8/layout/orgChart1"/>
    <dgm:cxn modelId="{D846D879-4245-4628-841E-55927A7EA9A2}" type="presParOf" srcId="{521253B7-FC41-4B73-A043-79E030735329}" destId="{377A5466-5651-4345-8A11-23D6B3A04F06}" srcOrd="0" destOrd="0" presId="urn:microsoft.com/office/officeart/2005/8/layout/orgChart1"/>
    <dgm:cxn modelId="{2A0AD4F3-01CE-4440-AA06-1E439B6A300B}" type="presParOf" srcId="{521253B7-FC41-4B73-A043-79E030735329}" destId="{5121E0BD-D456-407D-988A-96D63EC3B814}" srcOrd="1" destOrd="0" presId="urn:microsoft.com/office/officeart/2005/8/layout/orgChart1"/>
    <dgm:cxn modelId="{4ED5120F-A7DA-4781-B575-1C2E8DB0A987}" type="presParOf" srcId="{5121E0BD-D456-407D-988A-96D63EC3B814}" destId="{66F162C2-6764-4A39-A951-FEDDEB1622F3}" srcOrd="0" destOrd="0" presId="urn:microsoft.com/office/officeart/2005/8/layout/orgChart1"/>
    <dgm:cxn modelId="{84B44DCE-401C-45BE-8DEF-B553E167863A}" type="presParOf" srcId="{66F162C2-6764-4A39-A951-FEDDEB1622F3}" destId="{9B7FD142-2B9F-4822-BE95-4E57E5D1FC38}" srcOrd="0" destOrd="0" presId="urn:microsoft.com/office/officeart/2005/8/layout/orgChart1"/>
    <dgm:cxn modelId="{A85DC459-931E-43FC-A39C-F446508D9F96}" type="presParOf" srcId="{66F162C2-6764-4A39-A951-FEDDEB1622F3}" destId="{5BA9D60B-9AAC-4112-AB21-2E58187CABED}" srcOrd="1" destOrd="0" presId="urn:microsoft.com/office/officeart/2005/8/layout/orgChart1"/>
    <dgm:cxn modelId="{9BDEE8A2-7D3A-4B82-9A95-699BB10DD66E}" type="presParOf" srcId="{5121E0BD-D456-407D-988A-96D63EC3B814}" destId="{AFC63876-5511-41FD-9CEB-BD7713079C3D}" srcOrd="1" destOrd="0" presId="urn:microsoft.com/office/officeart/2005/8/layout/orgChart1"/>
    <dgm:cxn modelId="{D31BEA6D-23FE-4584-968C-3192D91B1F88}" type="presParOf" srcId="{AFC63876-5511-41FD-9CEB-BD7713079C3D}" destId="{C6B954F2-AFB5-43AC-AC2B-50FFC3AC9E55}" srcOrd="0" destOrd="0" presId="urn:microsoft.com/office/officeart/2005/8/layout/orgChart1"/>
    <dgm:cxn modelId="{EF9FCE6D-FA5F-4319-A15B-04969F6A0F39}" type="presParOf" srcId="{AFC63876-5511-41FD-9CEB-BD7713079C3D}" destId="{B0D22C49-FA08-457A-85D0-14016B699D66}" srcOrd="1" destOrd="0" presId="urn:microsoft.com/office/officeart/2005/8/layout/orgChart1"/>
    <dgm:cxn modelId="{A1887CF3-F602-406D-86AA-07FF658E5C91}" type="presParOf" srcId="{B0D22C49-FA08-457A-85D0-14016B699D66}" destId="{EC1049A6-E075-4A59-BA48-14D8FF1AE00B}" srcOrd="0" destOrd="0" presId="urn:microsoft.com/office/officeart/2005/8/layout/orgChart1"/>
    <dgm:cxn modelId="{66027F63-E260-41EC-AB6E-3C30C8FF98C3}" type="presParOf" srcId="{EC1049A6-E075-4A59-BA48-14D8FF1AE00B}" destId="{68023E33-5CD4-4936-B06F-EF108AD27A55}" srcOrd="0" destOrd="0" presId="urn:microsoft.com/office/officeart/2005/8/layout/orgChart1"/>
    <dgm:cxn modelId="{97E90BB5-6E8B-40F0-89B0-1779F81FDEAB}" type="presParOf" srcId="{EC1049A6-E075-4A59-BA48-14D8FF1AE00B}" destId="{25BE73BD-76C8-4027-A972-0B00A9C65812}" srcOrd="1" destOrd="0" presId="urn:microsoft.com/office/officeart/2005/8/layout/orgChart1"/>
    <dgm:cxn modelId="{3201E72A-080F-4251-A1DE-27C0D6B4011B}" type="presParOf" srcId="{B0D22C49-FA08-457A-85D0-14016B699D66}" destId="{26F4D997-605D-4B42-A731-6A19CB0101B8}" srcOrd="1" destOrd="0" presId="urn:microsoft.com/office/officeart/2005/8/layout/orgChart1"/>
    <dgm:cxn modelId="{9ACF4402-FF9A-49FF-894F-7595EDB5DC17}" type="presParOf" srcId="{B0D22C49-FA08-457A-85D0-14016B699D66}" destId="{0FA198A3-77FE-4CD8-9FF9-D3446E9EFE5D}" srcOrd="2" destOrd="0" presId="urn:microsoft.com/office/officeart/2005/8/layout/orgChart1"/>
    <dgm:cxn modelId="{E836D218-8CAB-4446-A7E0-BEE7518B966B}" type="presParOf" srcId="{AFC63876-5511-41FD-9CEB-BD7713079C3D}" destId="{E1D38512-AB6D-449C-A1BB-8AF063BD9F4C}" srcOrd="2" destOrd="0" presId="urn:microsoft.com/office/officeart/2005/8/layout/orgChart1"/>
    <dgm:cxn modelId="{F59906BF-5E87-4623-BEE5-7547C2B1FEFA}" type="presParOf" srcId="{AFC63876-5511-41FD-9CEB-BD7713079C3D}" destId="{1415F225-9009-44E2-B7D8-FA469478B1B9}" srcOrd="3" destOrd="0" presId="urn:microsoft.com/office/officeart/2005/8/layout/orgChart1"/>
    <dgm:cxn modelId="{298CC47E-F980-41C7-9390-B1AC3B4D7E0F}" type="presParOf" srcId="{1415F225-9009-44E2-B7D8-FA469478B1B9}" destId="{813DB9FA-1011-44F1-BF25-E16AF2DFF838}" srcOrd="0" destOrd="0" presId="urn:microsoft.com/office/officeart/2005/8/layout/orgChart1"/>
    <dgm:cxn modelId="{39FC1A1B-908A-4F44-BD0A-33345F01852F}" type="presParOf" srcId="{813DB9FA-1011-44F1-BF25-E16AF2DFF838}" destId="{B9FA0DBD-8AAD-4330-BD1E-269775A08CEB}" srcOrd="0" destOrd="0" presId="urn:microsoft.com/office/officeart/2005/8/layout/orgChart1"/>
    <dgm:cxn modelId="{3C9806DA-2155-440A-9647-195BE44E00AC}" type="presParOf" srcId="{813DB9FA-1011-44F1-BF25-E16AF2DFF838}" destId="{7343FF75-CB18-4059-97F9-893C518B3AD1}" srcOrd="1" destOrd="0" presId="urn:microsoft.com/office/officeart/2005/8/layout/orgChart1"/>
    <dgm:cxn modelId="{04972E7C-7BBD-4DF6-B377-1CDB9B4F57C2}" type="presParOf" srcId="{1415F225-9009-44E2-B7D8-FA469478B1B9}" destId="{9EAC3400-C27C-4533-816C-25C3D151018C}" srcOrd="1" destOrd="0" presId="urn:microsoft.com/office/officeart/2005/8/layout/orgChart1"/>
    <dgm:cxn modelId="{0A78F494-5883-4C62-90EB-617DF64C3E34}" type="presParOf" srcId="{1415F225-9009-44E2-B7D8-FA469478B1B9}" destId="{157718D2-A2EC-4306-9907-1D09682B8A9C}" srcOrd="2" destOrd="0" presId="urn:microsoft.com/office/officeart/2005/8/layout/orgChart1"/>
    <dgm:cxn modelId="{E729AD0E-DD5E-4AA0-9A8D-D9023D14E068}" type="presParOf" srcId="{AFC63876-5511-41FD-9CEB-BD7713079C3D}" destId="{51E69BCF-A436-4193-9A24-A19A67A3FE4A}" srcOrd="4" destOrd="0" presId="urn:microsoft.com/office/officeart/2005/8/layout/orgChart1"/>
    <dgm:cxn modelId="{B8CD8BEB-2ADB-44F0-94DA-E5A563FCDD8A}" type="presParOf" srcId="{AFC63876-5511-41FD-9CEB-BD7713079C3D}" destId="{D2EF4D22-1F23-442A-B907-0FD9C501EB9A}" srcOrd="5" destOrd="0" presId="urn:microsoft.com/office/officeart/2005/8/layout/orgChart1"/>
    <dgm:cxn modelId="{A712C430-07BF-4D2B-A3B6-EB596BE0B5C2}" type="presParOf" srcId="{D2EF4D22-1F23-442A-B907-0FD9C501EB9A}" destId="{391353D6-97C6-40D2-BA6A-312A662AE49B}" srcOrd="0" destOrd="0" presId="urn:microsoft.com/office/officeart/2005/8/layout/orgChart1"/>
    <dgm:cxn modelId="{17AC819A-0DD8-4D98-8898-50C0E2110957}" type="presParOf" srcId="{391353D6-97C6-40D2-BA6A-312A662AE49B}" destId="{927F30A4-15C4-4A84-B3D9-B50131CDBD3D}" srcOrd="0" destOrd="0" presId="urn:microsoft.com/office/officeart/2005/8/layout/orgChart1"/>
    <dgm:cxn modelId="{943A9002-8CDD-49BD-9AAD-FE5AC58640ED}" type="presParOf" srcId="{391353D6-97C6-40D2-BA6A-312A662AE49B}" destId="{AB26B58D-CE16-4488-9A3B-9EBD0E374D07}" srcOrd="1" destOrd="0" presId="urn:microsoft.com/office/officeart/2005/8/layout/orgChart1"/>
    <dgm:cxn modelId="{08589F52-0941-4D59-A204-261A3FCD2199}" type="presParOf" srcId="{D2EF4D22-1F23-442A-B907-0FD9C501EB9A}" destId="{ED7776C2-6753-49C4-B8CA-621B5F12AF65}" srcOrd="1" destOrd="0" presId="urn:microsoft.com/office/officeart/2005/8/layout/orgChart1"/>
    <dgm:cxn modelId="{B02D8910-71CB-4F1B-9E17-E547C8C91174}" type="presParOf" srcId="{D2EF4D22-1F23-442A-B907-0FD9C501EB9A}" destId="{DD28F88A-6699-4F44-8840-6FD9BB737A25}" srcOrd="2" destOrd="0" presId="urn:microsoft.com/office/officeart/2005/8/layout/orgChart1"/>
    <dgm:cxn modelId="{E0345F76-41B4-425B-B976-FE3A57962C61}" type="presParOf" srcId="{AFC63876-5511-41FD-9CEB-BD7713079C3D}" destId="{5CA782C9-E038-48DF-8AB2-738A71D1CC52}" srcOrd="6" destOrd="0" presId="urn:microsoft.com/office/officeart/2005/8/layout/orgChart1"/>
    <dgm:cxn modelId="{FFF36BED-C63F-418A-B57B-54AE477AC0CA}" type="presParOf" srcId="{AFC63876-5511-41FD-9CEB-BD7713079C3D}" destId="{39501088-DFD0-40ED-BEED-C1FDD01FAB27}" srcOrd="7" destOrd="0" presId="urn:microsoft.com/office/officeart/2005/8/layout/orgChart1"/>
    <dgm:cxn modelId="{8776D256-EB17-4F40-86D5-A4A452F33646}" type="presParOf" srcId="{39501088-DFD0-40ED-BEED-C1FDD01FAB27}" destId="{1C3A5DB5-6C66-4D8E-B350-6BD8A15E796C}" srcOrd="0" destOrd="0" presId="urn:microsoft.com/office/officeart/2005/8/layout/orgChart1"/>
    <dgm:cxn modelId="{1D9B194F-49D1-48A8-8126-224A2C78AC01}" type="presParOf" srcId="{1C3A5DB5-6C66-4D8E-B350-6BD8A15E796C}" destId="{7A820FC3-F020-4F17-8E69-EF63A708E567}" srcOrd="0" destOrd="0" presId="urn:microsoft.com/office/officeart/2005/8/layout/orgChart1"/>
    <dgm:cxn modelId="{B2C7D06B-D63B-4207-A8E6-6F31C63CF586}" type="presParOf" srcId="{1C3A5DB5-6C66-4D8E-B350-6BD8A15E796C}" destId="{3BCDE922-12C2-4219-9E00-6E8E48D3031A}" srcOrd="1" destOrd="0" presId="urn:microsoft.com/office/officeart/2005/8/layout/orgChart1"/>
    <dgm:cxn modelId="{AB95BB16-A25B-4895-A15A-168026A0CEBC}" type="presParOf" srcId="{39501088-DFD0-40ED-BEED-C1FDD01FAB27}" destId="{F9713CBB-0C8A-4F97-888A-CCDB89E41236}" srcOrd="1" destOrd="0" presId="urn:microsoft.com/office/officeart/2005/8/layout/orgChart1"/>
    <dgm:cxn modelId="{7F9361DB-6439-49A2-954B-66DCACAF6BB8}" type="presParOf" srcId="{39501088-DFD0-40ED-BEED-C1FDD01FAB27}" destId="{EC7CE94A-435D-46DC-BC1C-EAE7B9EC3CBE}" srcOrd="2" destOrd="0" presId="urn:microsoft.com/office/officeart/2005/8/layout/orgChart1"/>
    <dgm:cxn modelId="{FA83C476-A6A7-471F-9BDE-A8C47D3AE276}" type="presParOf" srcId="{5121E0BD-D456-407D-988A-96D63EC3B814}" destId="{35BC9A97-76B3-43B9-9C53-FEFE758784D8}" srcOrd="2" destOrd="0" presId="urn:microsoft.com/office/officeart/2005/8/layout/orgChart1"/>
    <dgm:cxn modelId="{18B0E3E6-EC50-4144-AF14-24B9B5EAAA90}" type="presParOf" srcId="{C36B1225-24A7-45BF-9175-B6D08E566C31}" destId="{0F51FE1A-DD94-4A9D-B3B0-2B1CEAA3F203}" srcOrd="2" destOrd="0" presId="urn:microsoft.com/office/officeart/2005/8/layout/orgChart1"/>
    <dgm:cxn modelId="{17723019-9FB8-4BA0-B6A5-562A0E519DF6}" type="presParOf" srcId="{F9FCDACA-4D3F-43FB-883C-647A8659C6E4}" destId="{EE4A3C0D-1E60-4964-8830-A8A5C936EB1F}" srcOrd="4" destOrd="0" presId="urn:microsoft.com/office/officeart/2005/8/layout/orgChart1"/>
    <dgm:cxn modelId="{BB5C68CF-1408-4E7E-AE0A-BEF8D2CE1058}" type="presParOf" srcId="{F9FCDACA-4D3F-43FB-883C-647A8659C6E4}" destId="{797B0960-6788-4A93-B38D-841F87554C54}" srcOrd="5" destOrd="0" presId="urn:microsoft.com/office/officeart/2005/8/layout/orgChart1"/>
    <dgm:cxn modelId="{4A3A91D2-B143-45E6-8701-D1B8E487C3F1}" type="presParOf" srcId="{797B0960-6788-4A93-B38D-841F87554C54}" destId="{0A62B7B5-8D7F-4FE4-8038-CCEE83C0AD10}" srcOrd="0" destOrd="0" presId="urn:microsoft.com/office/officeart/2005/8/layout/orgChart1"/>
    <dgm:cxn modelId="{C4342EDB-D8E9-4E21-BD65-7D2DEA94166A}" type="presParOf" srcId="{0A62B7B5-8D7F-4FE4-8038-CCEE83C0AD10}" destId="{5A34D659-891F-4BEC-88CC-2E08F7CE113A}" srcOrd="0" destOrd="0" presId="urn:microsoft.com/office/officeart/2005/8/layout/orgChart1"/>
    <dgm:cxn modelId="{3B20CC7B-2E0E-4319-9EA4-CE034079B005}" type="presParOf" srcId="{0A62B7B5-8D7F-4FE4-8038-CCEE83C0AD10}" destId="{E2DE1D4A-F824-49A0-B884-9EB5450C177C}" srcOrd="1" destOrd="0" presId="urn:microsoft.com/office/officeart/2005/8/layout/orgChart1"/>
    <dgm:cxn modelId="{74C07D77-08D4-4CA5-BB62-B8149A2E07CA}" type="presParOf" srcId="{797B0960-6788-4A93-B38D-841F87554C54}" destId="{72F487BB-9ADD-4EF3-8842-0B83DB9A3C8B}" srcOrd="1" destOrd="0" presId="urn:microsoft.com/office/officeart/2005/8/layout/orgChart1"/>
    <dgm:cxn modelId="{6EAC8BAA-E7D9-4A3A-A415-31F2F71578E7}" type="presParOf" srcId="{72F487BB-9ADD-4EF3-8842-0B83DB9A3C8B}" destId="{33D6DB47-BB05-48D0-80DA-0D9E45596042}" srcOrd="0" destOrd="0" presId="urn:microsoft.com/office/officeart/2005/8/layout/orgChart1"/>
    <dgm:cxn modelId="{AB56C3E0-C47C-41BB-B92F-8011BCCAFED5}" type="presParOf" srcId="{72F487BB-9ADD-4EF3-8842-0B83DB9A3C8B}" destId="{D214E34C-4482-4B0A-8965-BF854A8A403B}" srcOrd="1" destOrd="0" presId="urn:microsoft.com/office/officeart/2005/8/layout/orgChart1"/>
    <dgm:cxn modelId="{42765030-98B3-4809-AB5E-FEF898C0EC06}" type="presParOf" srcId="{D214E34C-4482-4B0A-8965-BF854A8A403B}" destId="{9B9B5999-83BD-44DD-B391-1E11C314D6E4}" srcOrd="0" destOrd="0" presId="urn:microsoft.com/office/officeart/2005/8/layout/orgChart1"/>
    <dgm:cxn modelId="{62A3857F-E9B1-4DFE-8F32-5D344CD7585B}" type="presParOf" srcId="{9B9B5999-83BD-44DD-B391-1E11C314D6E4}" destId="{CF5E7189-32F2-4392-8E78-B8B20739DD9F}" srcOrd="0" destOrd="0" presId="urn:microsoft.com/office/officeart/2005/8/layout/orgChart1"/>
    <dgm:cxn modelId="{7BF30A42-970C-4229-AAC6-85F262F944F5}" type="presParOf" srcId="{9B9B5999-83BD-44DD-B391-1E11C314D6E4}" destId="{3BAD51B0-4C65-46BC-956D-AF3067B4CEA4}" srcOrd="1" destOrd="0" presId="urn:microsoft.com/office/officeart/2005/8/layout/orgChart1"/>
    <dgm:cxn modelId="{E66D851A-27AB-4B12-8415-AA29C2BFD8CC}" type="presParOf" srcId="{D214E34C-4482-4B0A-8965-BF854A8A403B}" destId="{E68CF823-6BEF-44DB-9573-97A8AF054F84}" srcOrd="1" destOrd="0" presId="urn:microsoft.com/office/officeart/2005/8/layout/orgChart1"/>
    <dgm:cxn modelId="{7689D129-0A36-4A53-9BEC-831BB95D9350}" type="presParOf" srcId="{E68CF823-6BEF-44DB-9573-97A8AF054F84}" destId="{E036515D-0D9D-471D-B1A7-366EDED640D4}" srcOrd="0" destOrd="0" presId="urn:microsoft.com/office/officeart/2005/8/layout/orgChart1"/>
    <dgm:cxn modelId="{0B50C515-B98B-49BA-87D7-D42D843CB3E4}" type="presParOf" srcId="{E68CF823-6BEF-44DB-9573-97A8AF054F84}" destId="{37373E2C-DAB0-4EF7-AE14-6B2BB5C3245E}" srcOrd="1" destOrd="0" presId="urn:microsoft.com/office/officeart/2005/8/layout/orgChart1"/>
    <dgm:cxn modelId="{BD1D4172-7359-4809-ACD4-CB47E487ACEE}" type="presParOf" srcId="{37373E2C-DAB0-4EF7-AE14-6B2BB5C3245E}" destId="{81145372-0B0F-4BBC-8729-4BD95327A2DE}" srcOrd="0" destOrd="0" presId="urn:microsoft.com/office/officeart/2005/8/layout/orgChart1"/>
    <dgm:cxn modelId="{BB3E82D2-003A-4269-B8D9-B7F10BDC8168}" type="presParOf" srcId="{81145372-0B0F-4BBC-8729-4BD95327A2DE}" destId="{B4BA1B5E-57C5-40E9-8752-61D37CE19DAE}" srcOrd="0" destOrd="0" presId="urn:microsoft.com/office/officeart/2005/8/layout/orgChart1"/>
    <dgm:cxn modelId="{4F73FD06-B48C-4B56-B398-9E9AB671648C}" type="presParOf" srcId="{81145372-0B0F-4BBC-8729-4BD95327A2DE}" destId="{9685A1E9-B239-4D2D-A767-35C2575AF04F}" srcOrd="1" destOrd="0" presId="urn:microsoft.com/office/officeart/2005/8/layout/orgChart1"/>
    <dgm:cxn modelId="{483F4333-1C4E-4C0C-BA22-0C4240265BD2}" type="presParOf" srcId="{37373E2C-DAB0-4EF7-AE14-6B2BB5C3245E}" destId="{0C102324-671E-4F34-A48D-B9BF0D881F68}" srcOrd="1" destOrd="0" presId="urn:microsoft.com/office/officeart/2005/8/layout/orgChart1"/>
    <dgm:cxn modelId="{86D924FA-FAE6-4CA7-AB73-DED69AFED668}" type="presParOf" srcId="{37373E2C-DAB0-4EF7-AE14-6B2BB5C3245E}" destId="{94EF7BE0-53AC-4FC1-AE6E-B4161873A066}" srcOrd="2" destOrd="0" presId="urn:microsoft.com/office/officeart/2005/8/layout/orgChart1"/>
    <dgm:cxn modelId="{85359098-231F-4313-8B93-D050904E5BB4}" type="presParOf" srcId="{D214E34C-4482-4B0A-8965-BF854A8A403B}" destId="{8AB87D27-33EF-461B-BEA5-ACDF020F7AD4}" srcOrd="2" destOrd="0" presId="urn:microsoft.com/office/officeart/2005/8/layout/orgChart1"/>
    <dgm:cxn modelId="{80E42A56-9DD2-427B-82B3-44BE4A992DD2}" type="presParOf" srcId="{797B0960-6788-4A93-B38D-841F87554C54}" destId="{94C24B57-D060-4251-9E78-A4D287A6513C}" srcOrd="2" destOrd="0" presId="urn:microsoft.com/office/officeart/2005/8/layout/orgChart1"/>
    <dgm:cxn modelId="{1E19B2F8-ED4E-4041-8ED4-48EC0A45A4EB}" type="presParOf" srcId="{F9FCDACA-4D3F-43FB-883C-647A8659C6E4}" destId="{474E2B97-ED7D-4F69-BB51-EFAA05663E1D}" srcOrd="6" destOrd="0" presId="urn:microsoft.com/office/officeart/2005/8/layout/orgChart1"/>
    <dgm:cxn modelId="{8446A441-AC3B-4CEB-A223-9D6B797B0503}" type="presParOf" srcId="{F9FCDACA-4D3F-43FB-883C-647A8659C6E4}" destId="{3AF49946-43EC-4911-9F87-7658A18239F2}" srcOrd="7" destOrd="0" presId="urn:microsoft.com/office/officeart/2005/8/layout/orgChart1"/>
    <dgm:cxn modelId="{AE05A827-E584-45E6-B783-CA02E3180F14}" type="presParOf" srcId="{3AF49946-43EC-4911-9F87-7658A18239F2}" destId="{55B5C839-582F-4002-90AE-B3A1EA3C03D4}" srcOrd="0" destOrd="0" presId="urn:microsoft.com/office/officeart/2005/8/layout/orgChart1"/>
    <dgm:cxn modelId="{01FF9A19-147F-4C66-8F12-7DBF9C2095E1}" type="presParOf" srcId="{55B5C839-582F-4002-90AE-B3A1EA3C03D4}" destId="{FBB6327D-D489-446A-AF85-6A5ECCB62336}" srcOrd="0" destOrd="0" presId="urn:microsoft.com/office/officeart/2005/8/layout/orgChart1"/>
    <dgm:cxn modelId="{AD9356CF-C100-44B0-BA6A-E61952076842}" type="presParOf" srcId="{55B5C839-582F-4002-90AE-B3A1EA3C03D4}" destId="{77B49AE1-C05B-49FB-B31F-60B0580FF505}" srcOrd="1" destOrd="0" presId="urn:microsoft.com/office/officeart/2005/8/layout/orgChart1"/>
    <dgm:cxn modelId="{8D866382-CAD8-4BA4-A88B-57BF00894E8A}" type="presParOf" srcId="{3AF49946-43EC-4911-9F87-7658A18239F2}" destId="{194964D1-89E8-4B7F-B58D-DA466D0DA43D}" srcOrd="1" destOrd="0" presId="urn:microsoft.com/office/officeart/2005/8/layout/orgChart1"/>
    <dgm:cxn modelId="{44F34ADB-6B5B-48CF-9232-749E58B1F42F}" type="presParOf" srcId="{194964D1-89E8-4B7F-B58D-DA466D0DA43D}" destId="{3AC476E7-510B-450C-AE4B-59E83C225FE8}" srcOrd="0" destOrd="0" presId="urn:microsoft.com/office/officeart/2005/8/layout/orgChart1"/>
    <dgm:cxn modelId="{4BA6410D-EDC9-4678-A425-7A903AE09F77}" type="presParOf" srcId="{194964D1-89E8-4B7F-B58D-DA466D0DA43D}" destId="{D56069E5-42CA-4D33-89C3-4781C56FD1F1}" srcOrd="1" destOrd="0" presId="urn:microsoft.com/office/officeart/2005/8/layout/orgChart1"/>
    <dgm:cxn modelId="{24BC95FA-BA12-4507-A8AD-25E5690F309A}" type="presParOf" srcId="{D56069E5-42CA-4D33-89C3-4781C56FD1F1}" destId="{10F698AF-D290-4C97-BF18-3D7A8C0C4154}" srcOrd="0" destOrd="0" presId="urn:microsoft.com/office/officeart/2005/8/layout/orgChart1"/>
    <dgm:cxn modelId="{758042F7-8D69-403A-B19E-B090ED1CF5C3}" type="presParOf" srcId="{10F698AF-D290-4C97-BF18-3D7A8C0C4154}" destId="{EE6CF3A8-FC50-46F5-8089-04D21978534B}" srcOrd="0" destOrd="0" presId="urn:microsoft.com/office/officeart/2005/8/layout/orgChart1"/>
    <dgm:cxn modelId="{758D499E-E5E7-4B1A-9A44-92CEE35A0B35}" type="presParOf" srcId="{10F698AF-D290-4C97-BF18-3D7A8C0C4154}" destId="{55EBDA7D-C09E-494B-A111-46FAD51819C4}" srcOrd="1" destOrd="0" presId="urn:microsoft.com/office/officeart/2005/8/layout/orgChart1"/>
    <dgm:cxn modelId="{9E4FB5C4-740C-4EAB-804B-A14B986BA2DC}" type="presParOf" srcId="{D56069E5-42CA-4D33-89C3-4781C56FD1F1}" destId="{C6F8CC1C-6CE1-4545-A716-365294B62E82}" srcOrd="1" destOrd="0" presId="urn:microsoft.com/office/officeart/2005/8/layout/orgChart1"/>
    <dgm:cxn modelId="{2DFB8C22-6A9B-4AFB-9C95-9B0F69EBBF5D}" type="presParOf" srcId="{C6F8CC1C-6CE1-4545-A716-365294B62E82}" destId="{FF0FC81F-BC99-40AE-A27F-1D9C8C9827FF}" srcOrd="0" destOrd="0" presId="urn:microsoft.com/office/officeart/2005/8/layout/orgChart1"/>
    <dgm:cxn modelId="{545372A2-733F-41C8-A8A8-D2B6EDC08868}" type="presParOf" srcId="{C6F8CC1C-6CE1-4545-A716-365294B62E82}" destId="{2AFE7CEC-8FC2-445A-90C7-737C4886EE8F}" srcOrd="1" destOrd="0" presId="urn:microsoft.com/office/officeart/2005/8/layout/orgChart1"/>
    <dgm:cxn modelId="{B87776CF-48CA-4C76-9353-4C84DFF21766}" type="presParOf" srcId="{2AFE7CEC-8FC2-445A-90C7-737C4886EE8F}" destId="{69B6AFFF-4F92-47E7-BB2B-BA1544C5CAE6}" srcOrd="0" destOrd="0" presId="urn:microsoft.com/office/officeart/2005/8/layout/orgChart1"/>
    <dgm:cxn modelId="{B32A640F-BADF-4D6C-8380-715C10375024}" type="presParOf" srcId="{69B6AFFF-4F92-47E7-BB2B-BA1544C5CAE6}" destId="{C2BB7D88-F64E-4206-853E-940E9FA1393E}" srcOrd="0" destOrd="0" presId="urn:microsoft.com/office/officeart/2005/8/layout/orgChart1"/>
    <dgm:cxn modelId="{8CB7C108-B11E-40A4-BF78-6F98D2646985}" type="presParOf" srcId="{69B6AFFF-4F92-47E7-BB2B-BA1544C5CAE6}" destId="{AECB94C1-49EC-4ED8-8421-AAAD79C96154}" srcOrd="1" destOrd="0" presId="urn:microsoft.com/office/officeart/2005/8/layout/orgChart1"/>
    <dgm:cxn modelId="{25BCD2F9-B730-4C43-B9FB-9A21CB75F336}" type="presParOf" srcId="{2AFE7CEC-8FC2-445A-90C7-737C4886EE8F}" destId="{813EF68B-8912-47C3-BAC1-D5146C13AE3D}" srcOrd="1" destOrd="0" presId="urn:microsoft.com/office/officeart/2005/8/layout/orgChart1"/>
    <dgm:cxn modelId="{BEDDBA0A-2484-4066-B25A-2AA703CCFE16}" type="presParOf" srcId="{2AFE7CEC-8FC2-445A-90C7-737C4886EE8F}" destId="{9B695097-C333-446E-A8C0-3A493E8B6982}" srcOrd="2" destOrd="0" presId="urn:microsoft.com/office/officeart/2005/8/layout/orgChart1"/>
    <dgm:cxn modelId="{1D9519F5-64C3-421A-907E-6A3507A42342}" type="presParOf" srcId="{C6F8CC1C-6CE1-4545-A716-365294B62E82}" destId="{DDA5A411-ECE1-44FF-B8E0-C02D442D0E37}" srcOrd="2" destOrd="0" presId="urn:microsoft.com/office/officeart/2005/8/layout/orgChart1"/>
    <dgm:cxn modelId="{7FA475F5-A6C2-40E7-B0F5-0F10DFB8A97F}" type="presParOf" srcId="{C6F8CC1C-6CE1-4545-A716-365294B62E82}" destId="{9C4DF54E-3AA1-497F-B271-077E28EA463E}" srcOrd="3" destOrd="0" presId="urn:microsoft.com/office/officeart/2005/8/layout/orgChart1"/>
    <dgm:cxn modelId="{0DCA408F-B94C-481D-A0F4-B6F1146C15B9}" type="presParOf" srcId="{9C4DF54E-3AA1-497F-B271-077E28EA463E}" destId="{B36ACA01-C210-4A83-8EA6-F3023EABB3B0}" srcOrd="0" destOrd="0" presId="urn:microsoft.com/office/officeart/2005/8/layout/orgChart1"/>
    <dgm:cxn modelId="{A2C2B0FE-6D0E-454B-8E0F-D6D81066A2CF}" type="presParOf" srcId="{B36ACA01-C210-4A83-8EA6-F3023EABB3B0}" destId="{1AB61CF0-202A-47F1-8C8D-4F32F211F093}" srcOrd="0" destOrd="0" presId="urn:microsoft.com/office/officeart/2005/8/layout/orgChart1"/>
    <dgm:cxn modelId="{6ACD1220-46FD-43E6-94CB-C9EA54808FD4}" type="presParOf" srcId="{B36ACA01-C210-4A83-8EA6-F3023EABB3B0}" destId="{7B3276E0-4D72-4952-B6A0-4DE3E21C76E4}" srcOrd="1" destOrd="0" presId="urn:microsoft.com/office/officeart/2005/8/layout/orgChart1"/>
    <dgm:cxn modelId="{A0DB647F-71DF-4F93-A014-3F21503E1F88}" type="presParOf" srcId="{9C4DF54E-3AA1-497F-B271-077E28EA463E}" destId="{809912E8-B4A4-4488-9D2B-65C6FAF37BE4}" srcOrd="1" destOrd="0" presId="urn:microsoft.com/office/officeart/2005/8/layout/orgChart1"/>
    <dgm:cxn modelId="{DFCC4F3D-E09B-49EE-9FAB-9625E8EC8526}" type="presParOf" srcId="{9C4DF54E-3AA1-497F-B271-077E28EA463E}" destId="{572BC9E1-F411-4181-874D-E5636E9905CF}" srcOrd="2" destOrd="0" presId="urn:microsoft.com/office/officeart/2005/8/layout/orgChart1"/>
    <dgm:cxn modelId="{04719E42-91C4-4A92-98BB-043BA26D2BCF}" type="presParOf" srcId="{D56069E5-42CA-4D33-89C3-4781C56FD1F1}" destId="{96776A90-0CDD-4D42-A6A3-1E424B83BA9E}" srcOrd="2" destOrd="0" presId="urn:microsoft.com/office/officeart/2005/8/layout/orgChart1"/>
    <dgm:cxn modelId="{37FB5AD9-CDD2-49B9-996F-BE1E27933783}" type="presParOf" srcId="{3AF49946-43EC-4911-9F87-7658A18239F2}" destId="{2F30E625-771E-4032-B50D-47C8CEC48019}" srcOrd="2" destOrd="0" presId="urn:microsoft.com/office/officeart/2005/8/layout/orgChart1"/>
    <dgm:cxn modelId="{BC2EC55F-6814-49F7-B08D-221E8A967EF8}" type="presParOf" srcId="{F9FCDACA-4D3F-43FB-883C-647A8659C6E4}" destId="{054D201C-CEB4-4164-8FD5-E69AEDD06DC4}" srcOrd="8" destOrd="0" presId="urn:microsoft.com/office/officeart/2005/8/layout/orgChart1"/>
    <dgm:cxn modelId="{D3BD9658-6D5D-4991-8CA6-BCF36396E877}" type="presParOf" srcId="{F9FCDACA-4D3F-43FB-883C-647A8659C6E4}" destId="{90500213-6888-4BC1-A15F-B4AC01C40BE5}" srcOrd="9" destOrd="0" presId="urn:microsoft.com/office/officeart/2005/8/layout/orgChart1"/>
    <dgm:cxn modelId="{79DA4CD5-1C77-4DCC-8151-2C8E2FD23CAE}" type="presParOf" srcId="{90500213-6888-4BC1-A15F-B4AC01C40BE5}" destId="{86514CD5-EF48-4899-B4E3-03799249EDA3}" srcOrd="0" destOrd="0" presId="urn:microsoft.com/office/officeart/2005/8/layout/orgChart1"/>
    <dgm:cxn modelId="{76F17E00-F6DA-44F1-BBC6-452B8201CA8A}" type="presParOf" srcId="{86514CD5-EF48-4899-B4E3-03799249EDA3}" destId="{08FBE4CA-34BD-41D7-8D33-FA8261D06B87}" srcOrd="0" destOrd="0" presId="urn:microsoft.com/office/officeart/2005/8/layout/orgChart1"/>
    <dgm:cxn modelId="{89A02BF7-7DB4-4072-94D7-0CC48A5C5300}" type="presParOf" srcId="{86514CD5-EF48-4899-B4E3-03799249EDA3}" destId="{1B237CBF-F3BB-4D7C-9BB2-E495AB937F60}" srcOrd="1" destOrd="0" presId="urn:microsoft.com/office/officeart/2005/8/layout/orgChart1"/>
    <dgm:cxn modelId="{F829571C-FD09-4FE1-8548-1560EB978C4D}" type="presParOf" srcId="{90500213-6888-4BC1-A15F-B4AC01C40BE5}" destId="{4302E70F-A139-4E7F-8A6D-D16C381D4E5E}" srcOrd="1" destOrd="0" presId="urn:microsoft.com/office/officeart/2005/8/layout/orgChart1"/>
    <dgm:cxn modelId="{E8F5BA1B-69D6-482E-B109-F5FCA3A6E18B}" type="presParOf" srcId="{4302E70F-A139-4E7F-8A6D-D16C381D4E5E}" destId="{2DBD8396-3C93-470E-B912-1721A4EEFE9D}" srcOrd="0" destOrd="0" presId="urn:microsoft.com/office/officeart/2005/8/layout/orgChart1"/>
    <dgm:cxn modelId="{E55ACA22-135B-416F-9AB9-02B9E5CAC5A9}" type="presParOf" srcId="{4302E70F-A139-4E7F-8A6D-D16C381D4E5E}" destId="{EC1613E0-F29C-4DB0-B421-74D35CA3ED94}" srcOrd="1" destOrd="0" presId="urn:microsoft.com/office/officeart/2005/8/layout/orgChart1"/>
    <dgm:cxn modelId="{A1353DD0-4BF6-43FB-A578-7AD6442E3D5C}" type="presParOf" srcId="{EC1613E0-F29C-4DB0-B421-74D35CA3ED94}" destId="{236C460E-375F-4CAB-972E-5A8F5BC18CFD}" srcOrd="0" destOrd="0" presId="urn:microsoft.com/office/officeart/2005/8/layout/orgChart1"/>
    <dgm:cxn modelId="{CCC1A55C-34FE-4145-91B8-176A5F7135FE}" type="presParOf" srcId="{236C460E-375F-4CAB-972E-5A8F5BC18CFD}" destId="{08D581F9-CDDF-4FFF-BCA3-459DA2E8C33D}" srcOrd="0" destOrd="0" presId="urn:microsoft.com/office/officeart/2005/8/layout/orgChart1"/>
    <dgm:cxn modelId="{99296357-1FC1-4EF6-A872-1F2E0EFE912C}" type="presParOf" srcId="{236C460E-375F-4CAB-972E-5A8F5BC18CFD}" destId="{AC06DDD4-5F5E-4FE5-ADB4-31AB433ED283}" srcOrd="1" destOrd="0" presId="urn:microsoft.com/office/officeart/2005/8/layout/orgChart1"/>
    <dgm:cxn modelId="{323F0987-6A23-4402-A197-EEFB40D7F0C7}" type="presParOf" srcId="{EC1613E0-F29C-4DB0-B421-74D35CA3ED94}" destId="{E74F29BC-38FB-4AED-B324-5D3667B6824F}" srcOrd="1" destOrd="0" presId="urn:microsoft.com/office/officeart/2005/8/layout/orgChart1"/>
    <dgm:cxn modelId="{DB7775DF-EA24-4226-91BF-BC835425CD47}" type="presParOf" srcId="{E74F29BC-38FB-4AED-B324-5D3667B6824F}" destId="{2BACDA1E-1B2C-44CB-97C4-7864D4CB3448}" srcOrd="0" destOrd="0" presId="urn:microsoft.com/office/officeart/2005/8/layout/orgChart1"/>
    <dgm:cxn modelId="{15FB0E6A-1326-42DD-92A4-02B1A7D1C692}" type="presParOf" srcId="{E74F29BC-38FB-4AED-B324-5D3667B6824F}" destId="{0CDDDC18-E4C9-4F6E-9BB6-A8AC7CD641BA}" srcOrd="1" destOrd="0" presId="urn:microsoft.com/office/officeart/2005/8/layout/orgChart1"/>
    <dgm:cxn modelId="{F2CE2D03-03AE-420B-8FB0-5D32B8B5E90E}" type="presParOf" srcId="{0CDDDC18-E4C9-4F6E-9BB6-A8AC7CD641BA}" destId="{C40FB72A-547B-4AE4-BE63-7D54EC1757C4}" srcOrd="0" destOrd="0" presId="urn:microsoft.com/office/officeart/2005/8/layout/orgChart1"/>
    <dgm:cxn modelId="{81548CD8-21E8-45CC-ACE6-30899780C9C8}" type="presParOf" srcId="{C40FB72A-547B-4AE4-BE63-7D54EC1757C4}" destId="{AA065108-EE57-4B9F-98BA-7322E90B520B}" srcOrd="0" destOrd="0" presId="urn:microsoft.com/office/officeart/2005/8/layout/orgChart1"/>
    <dgm:cxn modelId="{29D1EE5E-4373-4329-95C5-45AC4A0C2C95}" type="presParOf" srcId="{C40FB72A-547B-4AE4-BE63-7D54EC1757C4}" destId="{057D9531-A7F1-4AF8-AA7F-8ACD562DFCE3}" srcOrd="1" destOrd="0" presId="urn:microsoft.com/office/officeart/2005/8/layout/orgChart1"/>
    <dgm:cxn modelId="{BA4BBDD3-3A6D-4D52-9705-B9886FAA0927}" type="presParOf" srcId="{0CDDDC18-E4C9-4F6E-9BB6-A8AC7CD641BA}" destId="{88080257-0918-4AD7-BF96-219236B7C093}" srcOrd="1" destOrd="0" presId="urn:microsoft.com/office/officeart/2005/8/layout/orgChart1"/>
    <dgm:cxn modelId="{1F5DAE83-AE7D-477E-96B3-ED09D6FBF66A}" type="presParOf" srcId="{0CDDDC18-E4C9-4F6E-9BB6-A8AC7CD641BA}" destId="{292AAAFB-508F-4E2C-9BCF-F351954349A1}" srcOrd="2" destOrd="0" presId="urn:microsoft.com/office/officeart/2005/8/layout/orgChart1"/>
    <dgm:cxn modelId="{27695F5D-9710-46BB-B889-59BEAFE76E8C}" type="presParOf" srcId="{E74F29BC-38FB-4AED-B324-5D3667B6824F}" destId="{C74DA5F3-267E-4072-B52D-59D28D32BD99}" srcOrd="2" destOrd="0" presId="urn:microsoft.com/office/officeart/2005/8/layout/orgChart1"/>
    <dgm:cxn modelId="{36368FD4-E95D-49E9-88F4-8C33383C74B6}" type="presParOf" srcId="{E74F29BC-38FB-4AED-B324-5D3667B6824F}" destId="{0B5DC253-1333-442F-A788-FB188E6FED94}" srcOrd="3" destOrd="0" presId="urn:microsoft.com/office/officeart/2005/8/layout/orgChart1"/>
    <dgm:cxn modelId="{C3C40C8D-F972-4980-9F43-5682BD42F002}" type="presParOf" srcId="{0B5DC253-1333-442F-A788-FB188E6FED94}" destId="{84D28363-0457-4B73-8BE2-2B290820293E}" srcOrd="0" destOrd="0" presId="urn:microsoft.com/office/officeart/2005/8/layout/orgChart1"/>
    <dgm:cxn modelId="{837325A7-BDC9-4B9E-AC7C-A3AEF42C8770}" type="presParOf" srcId="{84D28363-0457-4B73-8BE2-2B290820293E}" destId="{7BE46708-5904-400B-A230-0CECE34BF02D}" srcOrd="0" destOrd="0" presId="urn:microsoft.com/office/officeart/2005/8/layout/orgChart1"/>
    <dgm:cxn modelId="{791E5C7E-D174-4D3B-A5E6-9C33BC434D2D}" type="presParOf" srcId="{84D28363-0457-4B73-8BE2-2B290820293E}" destId="{E70A1BD2-0D35-48B8-BC18-1CDF1126D7F4}" srcOrd="1" destOrd="0" presId="urn:microsoft.com/office/officeart/2005/8/layout/orgChart1"/>
    <dgm:cxn modelId="{6C8A426A-B344-4661-8E76-64A7CD0AD440}" type="presParOf" srcId="{0B5DC253-1333-442F-A788-FB188E6FED94}" destId="{361BE3A7-F166-4803-9C96-C05F8D8AD9F7}" srcOrd="1" destOrd="0" presId="urn:microsoft.com/office/officeart/2005/8/layout/orgChart1"/>
    <dgm:cxn modelId="{76E04173-E693-4E7F-B067-0C6B94C5B3AB}" type="presParOf" srcId="{0B5DC253-1333-442F-A788-FB188E6FED94}" destId="{99C7FFDC-2489-4489-844A-6CE015944520}" srcOrd="2" destOrd="0" presId="urn:microsoft.com/office/officeart/2005/8/layout/orgChart1"/>
    <dgm:cxn modelId="{4A42ADA1-DEAE-45E3-BB2A-5E164309B914}" type="presParOf" srcId="{EC1613E0-F29C-4DB0-B421-74D35CA3ED94}" destId="{7E0B2D26-5864-4B4A-9DC1-C7D45ED8DFAF}" srcOrd="2" destOrd="0" presId="urn:microsoft.com/office/officeart/2005/8/layout/orgChart1"/>
    <dgm:cxn modelId="{4E68027A-D5E0-4446-A588-CEDAC5BE90E2}" type="presParOf" srcId="{90500213-6888-4BC1-A15F-B4AC01C40BE5}" destId="{84DAF91E-5E69-4A7C-8917-0C20B155C2D8}" srcOrd="2" destOrd="0" presId="urn:microsoft.com/office/officeart/2005/8/layout/orgChart1"/>
    <dgm:cxn modelId="{CB990C8E-6D0B-4849-A293-0BB33EAF0642}" type="presParOf" srcId="{37F590FD-EF04-474D-A329-131102D388D2}" destId="{85B3B7C4-1741-4A8C-A5C1-2C1283697BE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4DA5F3-267E-4072-B52D-59D28D32BD99}">
      <dsp:nvSpPr>
        <dsp:cNvPr id="0" name=""/>
        <dsp:cNvSpPr/>
      </dsp:nvSpPr>
      <dsp:spPr>
        <a:xfrm>
          <a:off x="7578371" y="2374584"/>
          <a:ext cx="154438" cy="1204618"/>
        </a:xfrm>
        <a:custGeom>
          <a:avLst/>
          <a:gdLst/>
          <a:ahLst/>
          <a:cxnLst/>
          <a:rect l="0" t="0" r="0" b="0"/>
          <a:pathLst>
            <a:path>
              <a:moveTo>
                <a:pt x="0" y="0"/>
              </a:moveTo>
              <a:lnTo>
                <a:pt x="0" y="1204618"/>
              </a:lnTo>
              <a:lnTo>
                <a:pt x="154438" y="1204618"/>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BACDA1E-1B2C-44CB-97C4-7864D4CB3448}">
      <dsp:nvSpPr>
        <dsp:cNvPr id="0" name=""/>
        <dsp:cNvSpPr/>
      </dsp:nvSpPr>
      <dsp:spPr>
        <a:xfrm>
          <a:off x="7578371" y="2374584"/>
          <a:ext cx="154438" cy="473610"/>
        </a:xfrm>
        <a:custGeom>
          <a:avLst/>
          <a:gdLst/>
          <a:ahLst/>
          <a:cxnLst/>
          <a:rect l="0" t="0" r="0" b="0"/>
          <a:pathLst>
            <a:path>
              <a:moveTo>
                <a:pt x="0" y="0"/>
              </a:moveTo>
              <a:lnTo>
                <a:pt x="0" y="473610"/>
              </a:lnTo>
              <a:lnTo>
                <a:pt x="154438" y="47361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DBD8396-3C93-470E-B912-1721A4EEFE9D}">
      <dsp:nvSpPr>
        <dsp:cNvPr id="0" name=""/>
        <dsp:cNvSpPr/>
      </dsp:nvSpPr>
      <dsp:spPr>
        <a:xfrm>
          <a:off x="7944487" y="1643576"/>
          <a:ext cx="91440" cy="216213"/>
        </a:xfrm>
        <a:custGeom>
          <a:avLst/>
          <a:gdLst/>
          <a:ahLst/>
          <a:cxnLst/>
          <a:rect l="0" t="0" r="0" b="0"/>
          <a:pathLst>
            <a:path>
              <a:moveTo>
                <a:pt x="45720" y="0"/>
              </a:moveTo>
              <a:lnTo>
                <a:pt x="45720" y="216213"/>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54D201C-CEB4-4164-8FD5-E69AEDD06DC4}">
      <dsp:nvSpPr>
        <dsp:cNvPr id="0" name=""/>
        <dsp:cNvSpPr/>
      </dsp:nvSpPr>
      <dsp:spPr>
        <a:xfrm>
          <a:off x="4875702" y="912569"/>
          <a:ext cx="3114504" cy="216213"/>
        </a:xfrm>
        <a:custGeom>
          <a:avLst/>
          <a:gdLst/>
          <a:ahLst/>
          <a:cxnLst/>
          <a:rect l="0" t="0" r="0" b="0"/>
          <a:pathLst>
            <a:path>
              <a:moveTo>
                <a:pt x="0" y="0"/>
              </a:moveTo>
              <a:lnTo>
                <a:pt x="0" y="108106"/>
              </a:lnTo>
              <a:lnTo>
                <a:pt x="3114504" y="108106"/>
              </a:lnTo>
              <a:lnTo>
                <a:pt x="3114504" y="216213"/>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DA5A411-ECE1-44FF-B8E0-C02D442D0E37}">
      <dsp:nvSpPr>
        <dsp:cNvPr id="0" name=""/>
        <dsp:cNvSpPr/>
      </dsp:nvSpPr>
      <dsp:spPr>
        <a:xfrm>
          <a:off x="6332569" y="2374584"/>
          <a:ext cx="154438" cy="1204618"/>
        </a:xfrm>
        <a:custGeom>
          <a:avLst/>
          <a:gdLst/>
          <a:ahLst/>
          <a:cxnLst/>
          <a:rect l="0" t="0" r="0" b="0"/>
          <a:pathLst>
            <a:path>
              <a:moveTo>
                <a:pt x="0" y="0"/>
              </a:moveTo>
              <a:lnTo>
                <a:pt x="0" y="1204618"/>
              </a:lnTo>
              <a:lnTo>
                <a:pt x="154438" y="1204618"/>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F0FC81F-BC99-40AE-A27F-1D9C8C9827FF}">
      <dsp:nvSpPr>
        <dsp:cNvPr id="0" name=""/>
        <dsp:cNvSpPr/>
      </dsp:nvSpPr>
      <dsp:spPr>
        <a:xfrm>
          <a:off x="6332569" y="2374584"/>
          <a:ext cx="154438" cy="473610"/>
        </a:xfrm>
        <a:custGeom>
          <a:avLst/>
          <a:gdLst/>
          <a:ahLst/>
          <a:cxnLst/>
          <a:rect l="0" t="0" r="0" b="0"/>
          <a:pathLst>
            <a:path>
              <a:moveTo>
                <a:pt x="0" y="0"/>
              </a:moveTo>
              <a:lnTo>
                <a:pt x="0" y="473610"/>
              </a:lnTo>
              <a:lnTo>
                <a:pt x="154438" y="47361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AC476E7-510B-450C-AE4B-59E83C225FE8}">
      <dsp:nvSpPr>
        <dsp:cNvPr id="0" name=""/>
        <dsp:cNvSpPr/>
      </dsp:nvSpPr>
      <dsp:spPr>
        <a:xfrm>
          <a:off x="6698685" y="1643576"/>
          <a:ext cx="91440" cy="216213"/>
        </a:xfrm>
        <a:custGeom>
          <a:avLst/>
          <a:gdLst/>
          <a:ahLst/>
          <a:cxnLst/>
          <a:rect l="0" t="0" r="0" b="0"/>
          <a:pathLst>
            <a:path>
              <a:moveTo>
                <a:pt x="45720" y="0"/>
              </a:moveTo>
              <a:lnTo>
                <a:pt x="45720" y="216213"/>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74E2B97-ED7D-4F69-BB51-EFAA05663E1D}">
      <dsp:nvSpPr>
        <dsp:cNvPr id="0" name=""/>
        <dsp:cNvSpPr/>
      </dsp:nvSpPr>
      <dsp:spPr>
        <a:xfrm>
          <a:off x="4875702" y="912569"/>
          <a:ext cx="1868702" cy="216213"/>
        </a:xfrm>
        <a:custGeom>
          <a:avLst/>
          <a:gdLst/>
          <a:ahLst/>
          <a:cxnLst/>
          <a:rect l="0" t="0" r="0" b="0"/>
          <a:pathLst>
            <a:path>
              <a:moveTo>
                <a:pt x="0" y="0"/>
              </a:moveTo>
              <a:lnTo>
                <a:pt x="0" y="108106"/>
              </a:lnTo>
              <a:lnTo>
                <a:pt x="1868702" y="108106"/>
              </a:lnTo>
              <a:lnTo>
                <a:pt x="1868702" y="216213"/>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036515D-0D9D-471D-B1A7-366EDED640D4}">
      <dsp:nvSpPr>
        <dsp:cNvPr id="0" name=""/>
        <dsp:cNvSpPr/>
      </dsp:nvSpPr>
      <dsp:spPr>
        <a:xfrm>
          <a:off x="5086767" y="2374584"/>
          <a:ext cx="154438" cy="473610"/>
        </a:xfrm>
        <a:custGeom>
          <a:avLst/>
          <a:gdLst/>
          <a:ahLst/>
          <a:cxnLst/>
          <a:rect l="0" t="0" r="0" b="0"/>
          <a:pathLst>
            <a:path>
              <a:moveTo>
                <a:pt x="0" y="0"/>
              </a:moveTo>
              <a:lnTo>
                <a:pt x="0" y="473610"/>
              </a:lnTo>
              <a:lnTo>
                <a:pt x="154438" y="47361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3D6DB47-BB05-48D0-80DA-0D9E45596042}">
      <dsp:nvSpPr>
        <dsp:cNvPr id="0" name=""/>
        <dsp:cNvSpPr/>
      </dsp:nvSpPr>
      <dsp:spPr>
        <a:xfrm>
          <a:off x="5452883" y="1643576"/>
          <a:ext cx="91440" cy="216213"/>
        </a:xfrm>
        <a:custGeom>
          <a:avLst/>
          <a:gdLst/>
          <a:ahLst/>
          <a:cxnLst/>
          <a:rect l="0" t="0" r="0" b="0"/>
          <a:pathLst>
            <a:path>
              <a:moveTo>
                <a:pt x="45720" y="0"/>
              </a:moveTo>
              <a:lnTo>
                <a:pt x="45720" y="216213"/>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E4A3C0D-1E60-4964-8830-A8A5C936EB1F}">
      <dsp:nvSpPr>
        <dsp:cNvPr id="0" name=""/>
        <dsp:cNvSpPr/>
      </dsp:nvSpPr>
      <dsp:spPr>
        <a:xfrm>
          <a:off x="4875702" y="912569"/>
          <a:ext cx="622900" cy="216213"/>
        </a:xfrm>
        <a:custGeom>
          <a:avLst/>
          <a:gdLst/>
          <a:ahLst/>
          <a:cxnLst/>
          <a:rect l="0" t="0" r="0" b="0"/>
          <a:pathLst>
            <a:path>
              <a:moveTo>
                <a:pt x="0" y="0"/>
              </a:moveTo>
              <a:lnTo>
                <a:pt x="0" y="108106"/>
              </a:lnTo>
              <a:lnTo>
                <a:pt x="622900" y="108106"/>
              </a:lnTo>
              <a:lnTo>
                <a:pt x="622900" y="216213"/>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CA782C9-E038-48DF-8AB2-738A71D1CC52}">
      <dsp:nvSpPr>
        <dsp:cNvPr id="0" name=""/>
        <dsp:cNvSpPr/>
      </dsp:nvSpPr>
      <dsp:spPr>
        <a:xfrm>
          <a:off x="3840966" y="2374584"/>
          <a:ext cx="154438" cy="2761443"/>
        </a:xfrm>
        <a:custGeom>
          <a:avLst/>
          <a:gdLst/>
          <a:ahLst/>
          <a:cxnLst/>
          <a:rect l="0" t="0" r="0" b="0"/>
          <a:pathLst>
            <a:path>
              <a:moveTo>
                <a:pt x="0" y="0"/>
              </a:moveTo>
              <a:lnTo>
                <a:pt x="0" y="2761443"/>
              </a:lnTo>
              <a:lnTo>
                <a:pt x="154438" y="2761443"/>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1E69BCF-A436-4193-9A24-A19A67A3FE4A}">
      <dsp:nvSpPr>
        <dsp:cNvPr id="0" name=""/>
        <dsp:cNvSpPr/>
      </dsp:nvSpPr>
      <dsp:spPr>
        <a:xfrm>
          <a:off x="3840966" y="2374584"/>
          <a:ext cx="154438" cy="2030435"/>
        </a:xfrm>
        <a:custGeom>
          <a:avLst/>
          <a:gdLst/>
          <a:ahLst/>
          <a:cxnLst/>
          <a:rect l="0" t="0" r="0" b="0"/>
          <a:pathLst>
            <a:path>
              <a:moveTo>
                <a:pt x="0" y="0"/>
              </a:moveTo>
              <a:lnTo>
                <a:pt x="0" y="2030435"/>
              </a:lnTo>
              <a:lnTo>
                <a:pt x="154438" y="2030435"/>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1D38512-AB6D-449C-A1BB-8AF063BD9F4C}">
      <dsp:nvSpPr>
        <dsp:cNvPr id="0" name=""/>
        <dsp:cNvSpPr/>
      </dsp:nvSpPr>
      <dsp:spPr>
        <a:xfrm>
          <a:off x="3840966" y="2374584"/>
          <a:ext cx="154438" cy="1299427"/>
        </a:xfrm>
        <a:custGeom>
          <a:avLst/>
          <a:gdLst/>
          <a:ahLst/>
          <a:cxnLst/>
          <a:rect l="0" t="0" r="0" b="0"/>
          <a:pathLst>
            <a:path>
              <a:moveTo>
                <a:pt x="0" y="0"/>
              </a:moveTo>
              <a:lnTo>
                <a:pt x="0" y="1299427"/>
              </a:lnTo>
              <a:lnTo>
                <a:pt x="154438" y="1299427"/>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B954F2-AFB5-43AC-AC2B-50FFC3AC9E55}">
      <dsp:nvSpPr>
        <dsp:cNvPr id="0" name=""/>
        <dsp:cNvSpPr/>
      </dsp:nvSpPr>
      <dsp:spPr>
        <a:xfrm>
          <a:off x="3840966" y="2374584"/>
          <a:ext cx="154438" cy="521015"/>
        </a:xfrm>
        <a:custGeom>
          <a:avLst/>
          <a:gdLst/>
          <a:ahLst/>
          <a:cxnLst/>
          <a:rect l="0" t="0" r="0" b="0"/>
          <a:pathLst>
            <a:path>
              <a:moveTo>
                <a:pt x="0" y="0"/>
              </a:moveTo>
              <a:lnTo>
                <a:pt x="0" y="521015"/>
              </a:lnTo>
              <a:lnTo>
                <a:pt x="154438" y="521015"/>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77A5466-5651-4345-8A11-23D6B3A04F06}">
      <dsp:nvSpPr>
        <dsp:cNvPr id="0" name=""/>
        <dsp:cNvSpPr/>
      </dsp:nvSpPr>
      <dsp:spPr>
        <a:xfrm>
          <a:off x="4207081" y="1643576"/>
          <a:ext cx="91440" cy="216213"/>
        </a:xfrm>
        <a:custGeom>
          <a:avLst/>
          <a:gdLst/>
          <a:ahLst/>
          <a:cxnLst/>
          <a:rect l="0" t="0" r="0" b="0"/>
          <a:pathLst>
            <a:path>
              <a:moveTo>
                <a:pt x="45720" y="0"/>
              </a:moveTo>
              <a:lnTo>
                <a:pt x="45720" y="216213"/>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2EA39EA-829E-4F05-A60C-A6FE91B162DF}">
      <dsp:nvSpPr>
        <dsp:cNvPr id="0" name=""/>
        <dsp:cNvSpPr/>
      </dsp:nvSpPr>
      <dsp:spPr>
        <a:xfrm>
          <a:off x="4252801" y="912569"/>
          <a:ext cx="622900" cy="216213"/>
        </a:xfrm>
        <a:custGeom>
          <a:avLst/>
          <a:gdLst/>
          <a:ahLst/>
          <a:cxnLst/>
          <a:rect l="0" t="0" r="0" b="0"/>
          <a:pathLst>
            <a:path>
              <a:moveTo>
                <a:pt x="622900" y="0"/>
              </a:moveTo>
              <a:lnTo>
                <a:pt x="622900" y="108106"/>
              </a:lnTo>
              <a:lnTo>
                <a:pt x="0" y="108106"/>
              </a:lnTo>
              <a:lnTo>
                <a:pt x="0" y="216213"/>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0E88FD-225E-44E8-907B-3299707772A4}">
      <dsp:nvSpPr>
        <dsp:cNvPr id="0" name=""/>
        <dsp:cNvSpPr/>
      </dsp:nvSpPr>
      <dsp:spPr>
        <a:xfrm>
          <a:off x="2595164" y="2374584"/>
          <a:ext cx="154438" cy="1935626"/>
        </a:xfrm>
        <a:custGeom>
          <a:avLst/>
          <a:gdLst/>
          <a:ahLst/>
          <a:cxnLst/>
          <a:rect l="0" t="0" r="0" b="0"/>
          <a:pathLst>
            <a:path>
              <a:moveTo>
                <a:pt x="0" y="0"/>
              </a:moveTo>
              <a:lnTo>
                <a:pt x="0" y="1935626"/>
              </a:lnTo>
              <a:lnTo>
                <a:pt x="154438" y="193562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EE8582-47C7-4320-BFF0-970CAA836B82}">
      <dsp:nvSpPr>
        <dsp:cNvPr id="0" name=""/>
        <dsp:cNvSpPr/>
      </dsp:nvSpPr>
      <dsp:spPr>
        <a:xfrm>
          <a:off x="2595164" y="2374584"/>
          <a:ext cx="154438" cy="1204618"/>
        </a:xfrm>
        <a:custGeom>
          <a:avLst/>
          <a:gdLst/>
          <a:ahLst/>
          <a:cxnLst/>
          <a:rect l="0" t="0" r="0" b="0"/>
          <a:pathLst>
            <a:path>
              <a:moveTo>
                <a:pt x="0" y="0"/>
              </a:moveTo>
              <a:lnTo>
                <a:pt x="0" y="1204618"/>
              </a:lnTo>
              <a:lnTo>
                <a:pt x="154438" y="1204618"/>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9BABEC-5742-4D3C-9156-1FC28611695D}">
      <dsp:nvSpPr>
        <dsp:cNvPr id="0" name=""/>
        <dsp:cNvSpPr/>
      </dsp:nvSpPr>
      <dsp:spPr>
        <a:xfrm>
          <a:off x="2595164" y="2374584"/>
          <a:ext cx="154438" cy="473610"/>
        </a:xfrm>
        <a:custGeom>
          <a:avLst/>
          <a:gdLst/>
          <a:ahLst/>
          <a:cxnLst/>
          <a:rect l="0" t="0" r="0" b="0"/>
          <a:pathLst>
            <a:path>
              <a:moveTo>
                <a:pt x="0" y="0"/>
              </a:moveTo>
              <a:lnTo>
                <a:pt x="0" y="473610"/>
              </a:lnTo>
              <a:lnTo>
                <a:pt x="154438" y="47361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0F15854-7755-41A3-A02E-708F0AAEC078}">
      <dsp:nvSpPr>
        <dsp:cNvPr id="0" name=""/>
        <dsp:cNvSpPr/>
      </dsp:nvSpPr>
      <dsp:spPr>
        <a:xfrm>
          <a:off x="1761197" y="1643576"/>
          <a:ext cx="1245801" cy="216213"/>
        </a:xfrm>
        <a:custGeom>
          <a:avLst/>
          <a:gdLst/>
          <a:ahLst/>
          <a:cxnLst/>
          <a:rect l="0" t="0" r="0" b="0"/>
          <a:pathLst>
            <a:path>
              <a:moveTo>
                <a:pt x="0" y="0"/>
              </a:moveTo>
              <a:lnTo>
                <a:pt x="0" y="108106"/>
              </a:lnTo>
              <a:lnTo>
                <a:pt x="1245801" y="108106"/>
              </a:lnTo>
              <a:lnTo>
                <a:pt x="1245801" y="216213"/>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6A84607-3A87-4649-97EB-86BFB8A6B2E5}">
      <dsp:nvSpPr>
        <dsp:cNvPr id="0" name=""/>
        <dsp:cNvSpPr/>
      </dsp:nvSpPr>
      <dsp:spPr>
        <a:xfrm>
          <a:off x="1349362" y="2374584"/>
          <a:ext cx="154438" cy="1935626"/>
        </a:xfrm>
        <a:custGeom>
          <a:avLst/>
          <a:gdLst/>
          <a:ahLst/>
          <a:cxnLst/>
          <a:rect l="0" t="0" r="0" b="0"/>
          <a:pathLst>
            <a:path>
              <a:moveTo>
                <a:pt x="0" y="0"/>
              </a:moveTo>
              <a:lnTo>
                <a:pt x="0" y="1935626"/>
              </a:lnTo>
              <a:lnTo>
                <a:pt x="154438" y="193562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3488297-D024-4064-BCE9-5EAB1883966B}">
      <dsp:nvSpPr>
        <dsp:cNvPr id="0" name=""/>
        <dsp:cNvSpPr/>
      </dsp:nvSpPr>
      <dsp:spPr>
        <a:xfrm>
          <a:off x="1349362" y="2374584"/>
          <a:ext cx="154438" cy="1204618"/>
        </a:xfrm>
        <a:custGeom>
          <a:avLst/>
          <a:gdLst/>
          <a:ahLst/>
          <a:cxnLst/>
          <a:rect l="0" t="0" r="0" b="0"/>
          <a:pathLst>
            <a:path>
              <a:moveTo>
                <a:pt x="0" y="0"/>
              </a:moveTo>
              <a:lnTo>
                <a:pt x="0" y="1204618"/>
              </a:lnTo>
              <a:lnTo>
                <a:pt x="154438" y="1204618"/>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98B6A46-3E5B-4378-9784-24CC0364EB96}">
      <dsp:nvSpPr>
        <dsp:cNvPr id="0" name=""/>
        <dsp:cNvSpPr/>
      </dsp:nvSpPr>
      <dsp:spPr>
        <a:xfrm>
          <a:off x="1349362" y="2374584"/>
          <a:ext cx="154438" cy="473610"/>
        </a:xfrm>
        <a:custGeom>
          <a:avLst/>
          <a:gdLst/>
          <a:ahLst/>
          <a:cxnLst/>
          <a:rect l="0" t="0" r="0" b="0"/>
          <a:pathLst>
            <a:path>
              <a:moveTo>
                <a:pt x="0" y="0"/>
              </a:moveTo>
              <a:lnTo>
                <a:pt x="0" y="473610"/>
              </a:lnTo>
              <a:lnTo>
                <a:pt x="154438" y="47361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9DFD57-5968-4DB0-B8DE-B2A759A88101}">
      <dsp:nvSpPr>
        <dsp:cNvPr id="0" name=""/>
        <dsp:cNvSpPr/>
      </dsp:nvSpPr>
      <dsp:spPr>
        <a:xfrm>
          <a:off x="1715477" y="1643576"/>
          <a:ext cx="91440" cy="216213"/>
        </a:xfrm>
        <a:custGeom>
          <a:avLst/>
          <a:gdLst/>
          <a:ahLst/>
          <a:cxnLst/>
          <a:rect l="0" t="0" r="0" b="0"/>
          <a:pathLst>
            <a:path>
              <a:moveTo>
                <a:pt x="45720" y="0"/>
              </a:moveTo>
              <a:lnTo>
                <a:pt x="45720" y="216213"/>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73BC82-11F8-402A-BBD7-D98ECEA028F4}">
      <dsp:nvSpPr>
        <dsp:cNvPr id="0" name=""/>
        <dsp:cNvSpPr/>
      </dsp:nvSpPr>
      <dsp:spPr>
        <a:xfrm>
          <a:off x="103560" y="2374584"/>
          <a:ext cx="154438" cy="1204618"/>
        </a:xfrm>
        <a:custGeom>
          <a:avLst/>
          <a:gdLst/>
          <a:ahLst/>
          <a:cxnLst/>
          <a:rect l="0" t="0" r="0" b="0"/>
          <a:pathLst>
            <a:path>
              <a:moveTo>
                <a:pt x="0" y="0"/>
              </a:moveTo>
              <a:lnTo>
                <a:pt x="0" y="1204618"/>
              </a:lnTo>
              <a:lnTo>
                <a:pt x="154438" y="1204618"/>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CDCC742-3543-46F2-97A1-60F1655B89D6}">
      <dsp:nvSpPr>
        <dsp:cNvPr id="0" name=""/>
        <dsp:cNvSpPr/>
      </dsp:nvSpPr>
      <dsp:spPr>
        <a:xfrm>
          <a:off x="103560" y="2374584"/>
          <a:ext cx="154438" cy="473610"/>
        </a:xfrm>
        <a:custGeom>
          <a:avLst/>
          <a:gdLst/>
          <a:ahLst/>
          <a:cxnLst/>
          <a:rect l="0" t="0" r="0" b="0"/>
          <a:pathLst>
            <a:path>
              <a:moveTo>
                <a:pt x="0" y="0"/>
              </a:moveTo>
              <a:lnTo>
                <a:pt x="0" y="473610"/>
              </a:lnTo>
              <a:lnTo>
                <a:pt x="154438" y="47361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DA2C7A-832E-4A9A-A18A-63214AB95DC8}">
      <dsp:nvSpPr>
        <dsp:cNvPr id="0" name=""/>
        <dsp:cNvSpPr/>
      </dsp:nvSpPr>
      <dsp:spPr>
        <a:xfrm>
          <a:off x="515395" y="1643576"/>
          <a:ext cx="1245801" cy="216213"/>
        </a:xfrm>
        <a:custGeom>
          <a:avLst/>
          <a:gdLst/>
          <a:ahLst/>
          <a:cxnLst/>
          <a:rect l="0" t="0" r="0" b="0"/>
          <a:pathLst>
            <a:path>
              <a:moveTo>
                <a:pt x="1245801" y="0"/>
              </a:moveTo>
              <a:lnTo>
                <a:pt x="1245801" y="108106"/>
              </a:lnTo>
              <a:lnTo>
                <a:pt x="0" y="108106"/>
              </a:lnTo>
              <a:lnTo>
                <a:pt x="0" y="216213"/>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225F6C-7A96-4942-B5CB-DD1675CAA94E}">
      <dsp:nvSpPr>
        <dsp:cNvPr id="0" name=""/>
        <dsp:cNvSpPr/>
      </dsp:nvSpPr>
      <dsp:spPr>
        <a:xfrm>
          <a:off x="1761197" y="912569"/>
          <a:ext cx="3114504" cy="216213"/>
        </a:xfrm>
        <a:custGeom>
          <a:avLst/>
          <a:gdLst/>
          <a:ahLst/>
          <a:cxnLst/>
          <a:rect l="0" t="0" r="0" b="0"/>
          <a:pathLst>
            <a:path>
              <a:moveTo>
                <a:pt x="3114504" y="0"/>
              </a:moveTo>
              <a:lnTo>
                <a:pt x="3114504" y="108106"/>
              </a:lnTo>
              <a:lnTo>
                <a:pt x="0" y="108106"/>
              </a:lnTo>
              <a:lnTo>
                <a:pt x="0" y="216213"/>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4BCBE71-A205-4473-89E4-1D500BCDDE9E}">
      <dsp:nvSpPr>
        <dsp:cNvPr id="0" name=""/>
        <dsp:cNvSpPr/>
      </dsp:nvSpPr>
      <dsp:spPr>
        <a:xfrm>
          <a:off x="1752600" y="397774"/>
          <a:ext cx="6246203" cy="51479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b="1" kern="1200" dirty="0"/>
            <a:t>President</a:t>
          </a:r>
          <a:endParaRPr lang="en-US" sz="1300" b="1" kern="1200" dirty="0"/>
        </a:p>
      </dsp:txBody>
      <dsp:txXfrm>
        <a:off x="1752600" y="397774"/>
        <a:ext cx="6246203" cy="514794"/>
      </dsp:txXfrm>
    </dsp:sp>
    <dsp:sp modelId="{370B5755-2194-474E-A693-07851F3FC8E6}">
      <dsp:nvSpPr>
        <dsp:cNvPr id="0" name=""/>
        <dsp:cNvSpPr/>
      </dsp:nvSpPr>
      <dsp:spPr>
        <a:xfrm>
          <a:off x="1246403" y="1128782"/>
          <a:ext cx="1029588" cy="51479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t>USDA</a:t>
          </a:r>
          <a:endParaRPr lang="en-US" sz="1300" b="1" kern="1200" dirty="0"/>
        </a:p>
      </dsp:txBody>
      <dsp:txXfrm>
        <a:off x="1246403" y="1128782"/>
        <a:ext cx="1029588" cy="514794"/>
      </dsp:txXfrm>
    </dsp:sp>
    <dsp:sp modelId="{8EBA4391-09CD-4E25-AC2B-F9D6BB4B980D}">
      <dsp:nvSpPr>
        <dsp:cNvPr id="0" name=""/>
        <dsp:cNvSpPr/>
      </dsp:nvSpPr>
      <dsp:spPr>
        <a:xfrm>
          <a:off x="601" y="1859790"/>
          <a:ext cx="1029588" cy="514794"/>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APHIS</a:t>
          </a:r>
        </a:p>
      </dsp:txBody>
      <dsp:txXfrm>
        <a:off x="601" y="1859790"/>
        <a:ext cx="1029588" cy="514794"/>
      </dsp:txXfrm>
    </dsp:sp>
    <dsp:sp modelId="{CF316CA1-5F54-43A9-9ADC-A21E991DA782}">
      <dsp:nvSpPr>
        <dsp:cNvPr id="0" name=""/>
        <dsp:cNvSpPr/>
      </dsp:nvSpPr>
      <dsp:spPr>
        <a:xfrm>
          <a:off x="257998" y="2590798"/>
          <a:ext cx="1029588" cy="51479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Plant Health</a:t>
          </a:r>
        </a:p>
      </dsp:txBody>
      <dsp:txXfrm>
        <a:off x="257998" y="2590798"/>
        <a:ext cx="1029588" cy="514794"/>
      </dsp:txXfrm>
    </dsp:sp>
    <dsp:sp modelId="{58615D9A-03DC-4CE3-AAE6-6DB6AFBF054A}">
      <dsp:nvSpPr>
        <dsp:cNvPr id="0" name=""/>
        <dsp:cNvSpPr/>
      </dsp:nvSpPr>
      <dsp:spPr>
        <a:xfrm>
          <a:off x="257998" y="3321805"/>
          <a:ext cx="1029588" cy="51479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Animal Health</a:t>
          </a:r>
        </a:p>
      </dsp:txBody>
      <dsp:txXfrm>
        <a:off x="257998" y="3321805"/>
        <a:ext cx="1029588" cy="514794"/>
      </dsp:txXfrm>
    </dsp:sp>
    <dsp:sp modelId="{F3BD12BB-6EC4-47F8-9D7C-93C571C34C10}">
      <dsp:nvSpPr>
        <dsp:cNvPr id="0" name=""/>
        <dsp:cNvSpPr/>
      </dsp:nvSpPr>
      <dsp:spPr>
        <a:xfrm>
          <a:off x="1246403" y="1859790"/>
          <a:ext cx="1029588" cy="514794"/>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FSIS</a:t>
          </a:r>
        </a:p>
      </dsp:txBody>
      <dsp:txXfrm>
        <a:off x="1246403" y="1859790"/>
        <a:ext cx="1029588" cy="514794"/>
      </dsp:txXfrm>
    </dsp:sp>
    <dsp:sp modelId="{4556D71A-3B45-4037-865C-493D2C4E3210}">
      <dsp:nvSpPr>
        <dsp:cNvPr id="0" name=""/>
        <dsp:cNvSpPr/>
      </dsp:nvSpPr>
      <dsp:spPr>
        <a:xfrm>
          <a:off x="1503800" y="2590798"/>
          <a:ext cx="1029588" cy="51479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Meat</a:t>
          </a:r>
        </a:p>
      </dsp:txBody>
      <dsp:txXfrm>
        <a:off x="1503800" y="2590798"/>
        <a:ext cx="1029588" cy="514794"/>
      </dsp:txXfrm>
    </dsp:sp>
    <dsp:sp modelId="{65BE4163-2CE5-43EE-A33E-80B15FA325FF}">
      <dsp:nvSpPr>
        <dsp:cNvPr id="0" name=""/>
        <dsp:cNvSpPr/>
      </dsp:nvSpPr>
      <dsp:spPr>
        <a:xfrm>
          <a:off x="1503800" y="3321805"/>
          <a:ext cx="1029588" cy="51479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Poultry</a:t>
          </a:r>
        </a:p>
      </dsp:txBody>
      <dsp:txXfrm>
        <a:off x="1503800" y="3321805"/>
        <a:ext cx="1029588" cy="514794"/>
      </dsp:txXfrm>
    </dsp:sp>
    <dsp:sp modelId="{E38E84A4-2BC9-4B17-B2C0-7AE611AFFCA1}">
      <dsp:nvSpPr>
        <dsp:cNvPr id="0" name=""/>
        <dsp:cNvSpPr/>
      </dsp:nvSpPr>
      <dsp:spPr>
        <a:xfrm>
          <a:off x="1503800" y="4052813"/>
          <a:ext cx="1029588" cy="51479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Liquid &amp; Frozen Eggs</a:t>
          </a:r>
        </a:p>
      </dsp:txBody>
      <dsp:txXfrm>
        <a:off x="1503800" y="4052813"/>
        <a:ext cx="1029588" cy="514794"/>
      </dsp:txXfrm>
    </dsp:sp>
    <dsp:sp modelId="{03EF83B5-8BE8-47C9-AFAF-E45B380946EF}">
      <dsp:nvSpPr>
        <dsp:cNvPr id="0" name=""/>
        <dsp:cNvSpPr/>
      </dsp:nvSpPr>
      <dsp:spPr>
        <a:xfrm>
          <a:off x="2492205" y="1859790"/>
          <a:ext cx="1029588" cy="514794"/>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AMS</a:t>
          </a:r>
        </a:p>
      </dsp:txBody>
      <dsp:txXfrm>
        <a:off x="2492205" y="1859790"/>
        <a:ext cx="1029588" cy="514794"/>
      </dsp:txXfrm>
    </dsp:sp>
    <dsp:sp modelId="{67A2054C-47F5-4F09-AB10-0E74CF177161}">
      <dsp:nvSpPr>
        <dsp:cNvPr id="0" name=""/>
        <dsp:cNvSpPr/>
      </dsp:nvSpPr>
      <dsp:spPr>
        <a:xfrm>
          <a:off x="2749602" y="2590798"/>
          <a:ext cx="1029588" cy="51479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Grades &amp; Standards</a:t>
          </a:r>
        </a:p>
      </dsp:txBody>
      <dsp:txXfrm>
        <a:off x="2749602" y="2590798"/>
        <a:ext cx="1029588" cy="514794"/>
      </dsp:txXfrm>
    </dsp:sp>
    <dsp:sp modelId="{17942BA8-7B89-4956-8AA9-0E970D6E2BC6}">
      <dsp:nvSpPr>
        <dsp:cNvPr id="0" name=""/>
        <dsp:cNvSpPr/>
      </dsp:nvSpPr>
      <dsp:spPr>
        <a:xfrm>
          <a:off x="2749602" y="3321805"/>
          <a:ext cx="1029588" cy="51479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Organics</a:t>
          </a:r>
        </a:p>
      </dsp:txBody>
      <dsp:txXfrm>
        <a:off x="2749602" y="3321805"/>
        <a:ext cx="1029588" cy="514794"/>
      </dsp:txXfrm>
    </dsp:sp>
    <dsp:sp modelId="{E829997F-30E3-4894-BC8E-068F4AEA778E}">
      <dsp:nvSpPr>
        <dsp:cNvPr id="0" name=""/>
        <dsp:cNvSpPr/>
      </dsp:nvSpPr>
      <dsp:spPr>
        <a:xfrm>
          <a:off x="2749602" y="4052813"/>
          <a:ext cx="1029588" cy="51479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Export Certificates</a:t>
          </a:r>
        </a:p>
      </dsp:txBody>
      <dsp:txXfrm>
        <a:off x="2749602" y="4052813"/>
        <a:ext cx="1029588" cy="514794"/>
      </dsp:txXfrm>
    </dsp:sp>
    <dsp:sp modelId="{EA83C3A0-D700-4685-9C6F-6A19077462E2}">
      <dsp:nvSpPr>
        <dsp:cNvPr id="0" name=""/>
        <dsp:cNvSpPr/>
      </dsp:nvSpPr>
      <dsp:spPr>
        <a:xfrm>
          <a:off x="3738007" y="1128782"/>
          <a:ext cx="1029588" cy="51479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t>HHS</a:t>
          </a:r>
          <a:endParaRPr lang="en-US" sz="1300" b="1" kern="1200" dirty="0"/>
        </a:p>
      </dsp:txBody>
      <dsp:txXfrm>
        <a:off x="3738007" y="1128782"/>
        <a:ext cx="1029588" cy="514794"/>
      </dsp:txXfrm>
    </dsp:sp>
    <dsp:sp modelId="{9B7FD142-2B9F-4822-BE95-4E57E5D1FC38}">
      <dsp:nvSpPr>
        <dsp:cNvPr id="0" name=""/>
        <dsp:cNvSpPr/>
      </dsp:nvSpPr>
      <dsp:spPr>
        <a:xfrm>
          <a:off x="3738007" y="1859790"/>
          <a:ext cx="1029588" cy="514794"/>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b="1" kern="1200" dirty="0"/>
            <a:t>FDA</a:t>
          </a:r>
        </a:p>
      </dsp:txBody>
      <dsp:txXfrm>
        <a:off x="3738007" y="1859790"/>
        <a:ext cx="1029588" cy="514794"/>
      </dsp:txXfrm>
    </dsp:sp>
    <dsp:sp modelId="{68023E33-5CD4-4936-B06F-EF108AD27A55}">
      <dsp:nvSpPr>
        <dsp:cNvPr id="0" name=""/>
        <dsp:cNvSpPr/>
      </dsp:nvSpPr>
      <dsp:spPr>
        <a:xfrm>
          <a:off x="3995404" y="2590798"/>
          <a:ext cx="1029588" cy="609603"/>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b="1" kern="1200" dirty="0"/>
            <a:t>80% of all foods </a:t>
          </a:r>
        </a:p>
      </dsp:txBody>
      <dsp:txXfrm>
        <a:off x="3995404" y="2590798"/>
        <a:ext cx="1029588" cy="609603"/>
      </dsp:txXfrm>
    </dsp:sp>
    <dsp:sp modelId="{B9FA0DBD-8AAD-4330-BD1E-269775A08CEB}">
      <dsp:nvSpPr>
        <dsp:cNvPr id="0" name=""/>
        <dsp:cNvSpPr/>
      </dsp:nvSpPr>
      <dsp:spPr>
        <a:xfrm>
          <a:off x="3995404" y="3416615"/>
          <a:ext cx="1029588" cy="51479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b="1" kern="1200" dirty="0"/>
            <a:t>Shell Eggs</a:t>
          </a:r>
        </a:p>
      </dsp:txBody>
      <dsp:txXfrm>
        <a:off x="3995404" y="3416615"/>
        <a:ext cx="1029588" cy="514794"/>
      </dsp:txXfrm>
    </dsp:sp>
    <dsp:sp modelId="{927F30A4-15C4-4A84-B3D9-B50131CDBD3D}">
      <dsp:nvSpPr>
        <dsp:cNvPr id="0" name=""/>
        <dsp:cNvSpPr/>
      </dsp:nvSpPr>
      <dsp:spPr>
        <a:xfrm>
          <a:off x="3995404" y="4147623"/>
          <a:ext cx="1029588" cy="51479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b="0" kern="1200"/>
            <a:t>Animal Feed/Pet Food</a:t>
          </a:r>
          <a:endParaRPr lang="en-US" sz="1100" b="0" kern="1200" dirty="0"/>
        </a:p>
      </dsp:txBody>
      <dsp:txXfrm>
        <a:off x="3995404" y="4147623"/>
        <a:ext cx="1029588" cy="514794"/>
      </dsp:txXfrm>
    </dsp:sp>
    <dsp:sp modelId="{7A820FC3-F020-4F17-8E69-EF63A708E567}">
      <dsp:nvSpPr>
        <dsp:cNvPr id="0" name=""/>
        <dsp:cNvSpPr/>
      </dsp:nvSpPr>
      <dsp:spPr>
        <a:xfrm>
          <a:off x="3995404" y="4878630"/>
          <a:ext cx="1029588" cy="51479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b="0" kern="1200" dirty="0"/>
            <a:t>Drugs</a:t>
          </a:r>
        </a:p>
      </dsp:txBody>
      <dsp:txXfrm>
        <a:off x="3995404" y="4878630"/>
        <a:ext cx="1029588" cy="514794"/>
      </dsp:txXfrm>
    </dsp:sp>
    <dsp:sp modelId="{5A34D659-891F-4BEC-88CC-2E08F7CE113A}">
      <dsp:nvSpPr>
        <dsp:cNvPr id="0" name=""/>
        <dsp:cNvSpPr/>
      </dsp:nvSpPr>
      <dsp:spPr>
        <a:xfrm>
          <a:off x="4983809" y="1128782"/>
          <a:ext cx="1029588" cy="51479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t>DOC</a:t>
          </a:r>
          <a:endParaRPr lang="en-US" sz="1300" b="1" kern="1200" dirty="0"/>
        </a:p>
      </dsp:txBody>
      <dsp:txXfrm>
        <a:off x="4983809" y="1128782"/>
        <a:ext cx="1029588" cy="514794"/>
      </dsp:txXfrm>
    </dsp:sp>
    <dsp:sp modelId="{CF5E7189-32F2-4392-8E78-B8B20739DD9F}">
      <dsp:nvSpPr>
        <dsp:cNvPr id="0" name=""/>
        <dsp:cNvSpPr/>
      </dsp:nvSpPr>
      <dsp:spPr>
        <a:xfrm>
          <a:off x="4983809" y="1859790"/>
          <a:ext cx="1029588" cy="514794"/>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NOAA</a:t>
          </a:r>
        </a:p>
      </dsp:txBody>
      <dsp:txXfrm>
        <a:off x="4983809" y="1859790"/>
        <a:ext cx="1029588" cy="514794"/>
      </dsp:txXfrm>
    </dsp:sp>
    <dsp:sp modelId="{B4BA1B5E-57C5-40E9-8752-61D37CE19DAE}">
      <dsp:nvSpPr>
        <dsp:cNvPr id="0" name=""/>
        <dsp:cNvSpPr/>
      </dsp:nvSpPr>
      <dsp:spPr>
        <a:xfrm>
          <a:off x="5241206" y="2590798"/>
          <a:ext cx="1029588" cy="51479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Seafood (oversight shared with FDA)</a:t>
          </a:r>
        </a:p>
      </dsp:txBody>
      <dsp:txXfrm>
        <a:off x="5241206" y="2590798"/>
        <a:ext cx="1029588" cy="514794"/>
      </dsp:txXfrm>
    </dsp:sp>
    <dsp:sp modelId="{FBB6327D-D489-446A-AF85-6A5ECCB62336}">
      <dsp:nvSpPr>
        <dsp:cNvPr id="0" name=""/>
        <dsp:cNvSpPr/>
      </dsp:nvSpPr>
      <dsp:spPr>
        <a:xfrm>
          <a:off x="6229611" y="1128782"/>
          <a:ext cx="1029588" cy="51479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t>Treasury</a:t>
          </a:r>
          <a:endParaRPr lang="en-US" sz="1300" b="1" kern="1200" dirty="0"/>
        </a:p>
      </dsp:txBody>
      <dsp:txXfrm>
        <a:off x="6229611" y="1128782"/>
        <a:ext cx="1029588" cy="514794"/>
      </dsp:txXfrm>
    </dsp:sp>
    <dsp:sp modelId="{EE6CF3A8-FC50-46F5-8089-04D21978534B}">
      <dsp:nvSpPr>
        <dsp:cNvPr id="0" name=""/>
        <dsp:cNvSpPr/>
      </dsp:nvSpPr>
      <dsp:spPr>
        <a:xfrm>
          <a:off x="6229611" y="1859790"/>
          <a:ext cx="1029588" cy="514794"/>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TTB</a:t>
          </a:r>
        </a:p>
      </dsp:txBody>
      <dsp:txXfrm>
        <a:off x="6229611" y="1859790"/>
        <a:ext cx="1029588" cy="514794"/>
      </dsp:txXfrm>
    </dsp:sp>
    <dsp:sp modelId="{C2BB7D88-F64E-4206-853E-940E9FA1393E}">
      <dsp:nvSpPr>
        <dsp:cNvPr id="0" name=""/>
        <dsp:cNvSpPr/>
      </dsp:nvSpPr>
      <dsp:spPr>
        <a:xfrm>
          <a:off x="6487008" y="2590798"/>
          <a:ext cx="1029588" cy="51479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Wine</a:t>
          </a:r>
        </a:p>
      </dsp:txBody>
      <dsp:txXfrm>
        <a:off x="6487008" y="2590798"/>
        <a:ext cx="1029588" cy="514794"/>
      </dsp:txXfrm>
    </dsp:sp>
    <dsp:sp modelId="{1AB61CF0-202A-47F1-8C8D-4F32F211F093}">
      <dsp:nvSpPr>
        <dsp:cNvPr id="0" name=""/>
        <dsp:cNvSpPr/>
      </dsp:nvSpPr>
      <dsp:spPr>
        <a:xfrm>
          <a:off x="6487008" y="3321805"/>
          <a:ext cx="1029588" cy="51479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Spirits</a:t>
          </a:r>
          <a:endParaRPr lang="en-US" sz="1100" kern="1200" dirty="0"/>
        </a:p>
      </dsp:txBody>
      <dsp:txXfrm>
        <a:off x="6487008" y="3321805"/>
        <a:ext cx="1029588" cy="514794"/>
      </dsp:txXfrm>
    </dsp:sp>
    <dsp:sp modelId="{08FBE4CA-34BD-41D7-8D33-FA8261D06B87}">
      <dsp:nvSpPr>
        <dsp:cNvPr id="0" name=""/>
        <dsp:cNvSpPr/>
      </dsp:nvSpPr>
      <dsp:spPr>
        <a:xfrm>
          <a:off x="7475412" y="1128782"/>
          <a:ext cx="1029588" cy="51479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t>EPA</a:t>
          </a:r>
          <a:endParaRPr lang="en-US" sz="1300" b="1" kern="1200" dirty="0"/>
        </a:p>
      </dsp:txBody>
      <dsp:txXfrm>
        <a:off x="7475412" y="1128782"/>
        <a:ext cx="1029588" cy="514794"/>
      </dsp:txXfrm>
    </dsp:sp>
    <dsp:sp modelId="{08D581F9-CDDF-4FFF-BCA3-459DA2E8C33D}">
      <dsp:nvSpPr>
        <dsp:cNvPr id="0" name=""/>
        <dsp:cNvSpPr/>
      </dsp:nvSpPr>
      <dsp:spPr>
        <a:xfrm>
          <a:off x="7475412" y="1859790"/>
          <a:ext cx="1029588" cy="514794"/>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(No Sub-agency)</a:t>
          </a:r>
        </a:p>
      </dsp:txBody>
      <dsp:txXfrm>
        <a:off x="7475412" y="1859790"/>
        <a:ext cx="1029588" cy="514794"/>
      </dsp:txXfrm>
    </dsp:sp>
    <dsp:sp modelId="{AA065108-EE57-4B9F-98BA-7322E90B520B}">
      <dsp:nvSpPr>
        <dsp:cNvPr id="0" name=""/>
        <dsp:cNvSpPr/>
      </dsp:nvSpPr>
      <dsp:spPr>
        <a:xfrm>
          <a:off x="7732809" y="2590798"/>
          <a:ext cx="1029588" cy="51479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Agrochemicals</a:t>
          </a:r>
        </a:p>
      </dsp:txBody>
      <dsp:txXfrm>
        <a:off x="7732809" y="2590798"/>
        <a:ext cx="1029588" cy="514794"/>
      </dsp:txXfrm>
    </dsp:sp>
    <dsp:sp modelId="{7BE46708-5904-400B-A230-0CECE34BF02D}">
      <dsp:nvSpPr>
        <dsp:cNvPr id="0" name=""/>
        <dsp:cNvSpPr/>
      </dsp:nvSpPr>
      <dsp:spPr>
        <a:xfrm>
          <a:off x="7732809" y="3321805"/>
          <a:ext cx="1029588" cy="51479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Pesticides</a:t>
          </a:r>
        </a:p>
      </dsp:txBody>
      <dsp:txXfrm>
        <a:off x="7732809" y="3321805"/>
        <a:ext cx="1029588" cy="514794"/>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9B53CD-C281-44CB-A64A-7D654BA84866}" type="datetimeFigureOut">
              <a:rPr lang="en-US" smtClean="0"/>
              <a:t>7/6/2022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6CFF9D-B9BA-4439-A80F-8E8A078F0B1C}" type="slidenum">
              <a:rPr lang="en-US" smtClean="0"/>
              <a:t>‹#›</a:t>
            </a:fld>
            <a:endParaRPr lang="en-US"/>
          </a:p>
        </p:txBody>
      </p:sp>
    </p:spTree>
    <p:extLst>
      <p:ext uri="{BB962C8B-B14F-4D97-AF65-F5344CB8AC3E}">
        <p14:creationId xmlns:p14="http://schemas.microsoft.com/office/powerpoint/2010/main" val="2397041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132F45-2CD7-41BF-AAEA-BFD121D174E8}" type="slidenum">
              <a:rPr lang="en-US" altLang="en-US"/>
              <a:pPr/>
              <a:t>2</a:t>
            </a:fld>
            <a:endParaRPr lang="en-US" altLang="en-US"/>
          </a:p>
        </p:txBody>
      </p:sp>
      <p:sp>
        <p:nvSpPr>
          <p:cNvPr id="438274" name="Rectangle 2"/>
          <p:cNvSpPr>
            <a:spLocks noGrp="1" noRot="1" noChangeAspect="1" noChangeArrowheads="1" noTextEdit="1"/>
          </p:cNvSpPr>
          <p:nvPr>
            <p:ph type="sldImg"/>
          </p:nvPr>
        </p:nvSpPr>
        <p:spPr>
          <a:ln/>
        </p:spPr>
      </p:sp>
      <p:sp>
        <p:nvSpPr>
          <p:cNvPr id="438275" name="Rectangle 3"/>
          <p:cNvSpPr>
            <a:spLocks noGrp="1" noChangeArrowheads="1"/>
          </p:cNvSpPr>
          <p:nvPr>
            <p:ph type="body" idx="1"/>
          </p:nvPr>
        </p:nvSpPr>
        <p:spPr>
          <a:xfrm>
            <a:off x="914711" y="4344025"/>
            <a:ext cx="5028579" cy="4112926"/>
          </a:xfrm>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xfrm>
            <a:off x="1144588" y="687388"/>
            <a:ext cx="4568825" cy="3427412"/>
          </a:xfrm>
          <a:ln/>
        </p:spPr>
      </p:sp>
      <p:sp>
        <p:nvSpPr>
          <p:cNvPr id="19459" name="Rectangle 3"/>
          <p:cNvSpPr>
            <a:spLocks noGrp="1" noChangeArrowheads="1"/>
          </p:cNvSpPr>
          <p:nvPr>
            <p:ph type="body" idx="1"/>
          </p:nvPr>
        </p:nvSpPr>
        <p:spPr>
          <a:noFill/>
          <a:ln/>
        </p:spPr>
        <p:txBody>
          <a:bodyPr/>
          <a:lstStyle/>
          <a:p>
            <a:endParaRPr lang="en-US">
              <a:latin typeface="Arial"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112FEC9-57A3-4F24-9FEC-9DB6591AB780}" type="datetimeFigureOut">
              <a:rPr lang="en-US" smtClean="0"/>
              <a:t>7/6/2022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AD8BEC-1E09-422D-8B22-66D5653509A1}" type="slidenum">
              <a:rPr lang="en-US" smtClean="0"/>
              <a:t>‹#›</a:t>
            </a:fld>
            <a:endParaRPr lang="en-US"/>
          </a:p>
        </p:txBody>
      </p:sp>
    </p:spTree>
    <p:extLst>
      <p:ext uri="{BB962C8B-B14F-4D97-AF65-F5344CB8AC3E}">
        <p14:creationId xmlns:p14="http://schemas.microsoft.com/office/powerpoint/2010/main" val="3207977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112FEC9-57A3-4F24-9FEC-9DB6591AB780}" type="datetimeFigureOut">
              <a:rPr lang="en-US" smtClean="0"/>
              <a:t>7/6/2022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AD8BEC-1E09-422D-8B22-66D5653509A1}" type="slidenum">
              <a:rPr lang="en-US" smtClean="0"/>
              <a:t>‹#›</a:t>
            </a:fld>
            <a:endParaRPr lang="en-US"/>
          </a:p>
        </p:txBody>
      </p:sp>
    </p:spTree>
    <p:extLst>
      <p:ext uri="{BB962C8B-B14F-4D97-AF65-F5344CB8AC3E}">
        <p14:creationId xmlns:p14="http://schemas.microsoft.com/office/powerpoint/2010/main" val="3949207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112FEC9-57A3-4F24-9FEC-9DB6591AB780}" type="datetimeFigureOut">
              <a:rPr lang="en-US" smtClean="0"/>
              <a:t>7/6/2022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AD8BEC-1E09-422D-8B22-66D5653509A1}" type="slidenum">
              <a:rPr lang="en-US" smtClean="0"/>
              <a:t>‹#›</a:t>
            </a:fld>
            <a:endParaRPr lang="en-US"/>
          </a:p>
        </p:txBody>
      </p:sp>
    </p:spTree>
    <p:extLst>
      <p:ext uri="{BB962C8B-B14F-4D97-AF65-F5344CB8AC3E}">
        <p14:creationId xmlns:p14="http://schemas.microsoft.com/office/powerpoint/2010/main" val="3715744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112FEC9-57A3-4F24-9FEC-9DB6591AB780}" type="datetimeFigureOut">
              <a:rPr lang="en-US" smtClean="0"/>
              <a:t>7/6/2022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AD8BEC-1E09-422D-8B22-66D5653509A1}" type="slidenum">
              <a:rPr lang="en-US" smtClean="0"/>
              <a:t>‹#›</a:t>
            </a:fld>
            <a:endParaRPr lang="en-US"/>
          </a:p>
        </p:txBody>
      </p:sp>
    </p:spTree>
    <p:extLst>
      <p:ext uri="{BB962C8B-B14F-4D97-AF65-F5344CB8AC3E}">
        <p14:creationId xmlns:p14="http://schemas.microsoft.com/office/powerpoint/2010/main" val="897174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12FEC9-57A3-4F24-9FEC-9DB6591AB780}" type="datetimeFigureOut">
              <a:rPr lang="en-US" smtClean="0"/>
              <a:t>7/6/2022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AD8BEC-1E09-422D-8B22-66D5653509A1}" type="slidenum">
              <a:rPr lang="en-US" smtClean="0"/>
              <a:t>‹#›</a:t>
            </a:fld>
            <a:endParaRPr lang="en-US"/>
          </a:p>
        </p:txBody>
      </p:sp>
    </p:spTree>
    <p:extLst>
      <p:ext uri="{BB962C8B-B14F-4D97-AF65-F5344CB8AC3E}">
        <p14:creationId xmlns:p14="http://schemas.microsoft.com/office/powerpoint/2010/main" val="3755271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112FEC9-57A3-4F24-9FEC-9DB6591AB780}" type="datetimeFigureOut">
              <a:rPr lang="en-US" smtClean="0"/>
              <a:t>7/6/2022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AD8BEC-1E09-422D-8B22-66D5653509A1}" type="slidenum">
              <a:rPr lang="en-US" smtClean="0"/>
              <a:t>‹#›</a:t>
            </a:fld>
            <a:endParaRPr lang="en-US"/>
          </a:p>
        </p:txBody>
      </p:sp>
    </p:spTree>
    <p:extLst>
      <p:ext uri="{BB962C8B-B14F-4D97-AF65-F5344CB8AC3E}">
        <p14:creationId xmlns:p14="http://schemas.microsoft.com/office/powerpoint/2010/main" val="22979071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112FEC9-57A3-4F24-9FEC-9DB6591AB780}" type="datetimeFigureOut">
              <a:rPr lang="en-US" smtClean="0"/>
              <a:t>7/6/2022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AD8BEC-1E09-422D-8B22-66D5653509A1}" type="slidenum">
              <a:rPr lang="en-US" smtClean="0"/>
              <a:t>‹#›</a:t>
            </a:fld>
            <a:endParaRPr lang="en-US"/>
          </a:p>
        </p:txBody>
      </p:sp>
    </p:spTree>
    <p:extLst>
      <p:ext uri="{BB962C8B-B14F-4D97-AF65-F5344CB8AC3E}">
        <p14:creationId xmlns:p14="http://schemas.microsoft.com/office/powerpoint/2010/main" val="1480167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112FEC9-57A3-4F24-9FEC-9DB6591AB780}" type="datetimeFigureOut">
              <a:rPr lang="en-US" smtClean="0"/>
              <a:t>7/6/2022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AD8BEC-1E09-422D-8B22-66D5653509A1}" type="slidenum">
              <a:rPr lang="en-US" smtClean="0"/>
              <a:t>‹#›</a:t>
            </a:fld>
            <a:endParaRPr lang="en-US"/>
          </a:p>
        </p:txBody>
      </p:sp>
    </p:spTree>
    <p:extLst>
      <p:ext uri="{BB962C8B-B14F-4D97-AF65-F5344CB8AC3E}">
        <p14:creationId xmlns:p14="http://schemas.microsoft.com/office/powerpoint/2010/main" val="3709697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12FEC9-57A3-4F24-9FEC-9DB6591AB780}" type="datetimeFigureOut">
              <a:rPr lang="en-US" smtClean="0"/>
              <a:t>7/6/2022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AD8BEC-1E09-422D-8B22-66D5653509A1}" type="slidenum">
              <a:rPr lang="en-US" smtClean="0"/>
              <a:t>‹#›</a:t>
            </a:fld>
            <a:endParaRPr lang="en-US"/>
          </a:p>
        </p:txBody>
      </p:sp>
    </p:spTree>
    <p:extLst>
      <p:ext uri="{BB962C8B-B14F-4D97-AF65-F5344CB8AC3E}">
        <p14:creationId xmlns:p14="http://schemas.microsoft.com/office/powerpoint/2010/main" val="3440563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12FEC9-57A3-4F24-9FEC-9DB6591AB780}" type="datetimeFigureOut">
              <a:rPr lang="en-US" smtClean="0"/>
              <a:t>7/6/2022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AD8BEC-1E09-422D-8B22-66D5653509A1}" type="slidenum">
              <a:rPr lang="en-US" smtClean="0"/>
              <a:t>‹#›</a:t>
            </a:fld>
            <a:endParaRPr lang="en-US"/>
          </a:p>
        </p:txBody>
      </p:sp>
    </p:spTree>
    <p:extLst>
      <p:ext uri="{BB962C8B-B14F-4D97-AF65-F5344CB8AC3E}">
        <p14:creationId xmlns:p14="http://schemas.microsoft.com/office/powerpoint/2010/main" val="1005692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12FEC9-57A3-4F24-9FEC-9DB6591AB780}" type="datetimeFigureOut">
              <a:rPr lang="en-US" smtClean="0"/>
              <a:t>7/6/2022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AD8BEC-1E09-422D-8B22-66D5653509A1}" type="slidenum">
              <a:rPr lang="en-US" smtClean="0"/>
              <a:t>‹#›</a:t>
            </a:fld>
            <a:endParaRPr lang="en-US"/>
          </a:p>
        </p:txBody>
      </p:sp>
    </p:spTree>
    <p:extLst>
      <p:ext uri="{BB962C8B-B14F-4D97-AF65-F5344CB8AC3E}">
        <p14:creationId xmlns:p14="http://schemas.microsoft.com/office/powerpoint/2010/main" val="1200699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12FEC9-57A3-4F24-9FEC-9DB6591AB780}" type="datetimeFigureOut">
              <a:rPr lang="en-US" smtClean="0"/>
              <a:t>7/6/2022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AD8BEC-1E09-422D-8B22-66D5653509A1}" type="slidenum">
              <a:rPr lang="en-US" smtClean="0"/>
              <a:t>‹#›</a:t>
            </a:fld>
            <a:endParaRPr lang="en-US"/>
          </a:p>
        </p:txBody>
      </p:sp>
    </p:spTree>
    <p:extLst>
      <p:ext uri="{BB962C8B-B14F-4D97-AF65-F5344CB8AC3E}">
        <p14:creationId xmlns:p14="http://schemas.microsoft.com/office/powerpoint/2010/main" val="3766365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418888059"/>
              </p:ext>
            </p:extLst>
          </p:nvPr>
        </p:nvGraphicFramePr>
        <p:xfrm>
          <a:off x="152400" y="838200"/>
          <a:ext cx="8763000" cy="579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457200" y="152400"/>
            <a:ext cx="8229600" cy="1143000"/>
          </a:xfrm>
        </p:spPr>
        <p:txBody>
          <a:bodyPr>
            <a:normAutofit/>
          </a:bodyPr>
          <a:lstStyle/>
          <a:p>
            <a:r>
              <a:rPr lang="en-US" sz="2800" b="1" dirty="0"/>
              <a:t>U.S. Executive Branch – Food Regulatory Agencies</a:t>
            </a:r>
          </a:p>
        </p:txBody>
      </p:sp>
      <p:pic>
        <p:nvPicPr>
          <p:cNvPr id="4" name="Picture 6"/>
          <p:cNvPicPr>
            <a:picLocks noChangeAspect="1" noChangeArrowheads="1"/>
          </p:cNvPicPr>
          <p:nvPr/>
        </p:nvPicPr>
        <p:blipFill>
          <a:blip r:embed="rId7" cstate="print"/>
          <a:srcRect/>
          <a:stretch>
            <a:fillRect/>
          </a:stretch>
        </p:blipFill>
        <p:spPr bwMode="auto">
          <a:xfrm>
            <a:off x="7772400" y="5318184"/>
            <a:ext cx="1371600" cy="1539815"/>
          </a:xfrm>
          <a:prstGeom prst="rect">
            <a:avLst/>
          </a:prstGeom>
          <a:noFill/>
          <a:ln w="9525">
            <a:noFill/>
            <a:miter lim="800000"/>
            <a:headEnd/>
            <a:tailEnd/>
          </a:ln>
          <a:effectLst/>
        </p:spPr>
      </p:pic>
    </p:spTree>
    <p:extLst>
      <p:ext uri="{BB962C8B-B14F-4D97-AF65-F5344CB8AC3E}">
        <p14:creationId xmlns:p14="http://schemas.microsoft.com/office/powerpoint/2010/main" val="1689027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lide Number Placeholder 3"/>
          <p:cNvSpPr>
            <a:spLocks noGrp="1"/>
          </p:cNvSpPr>
          <p:nvPr>
            <p:ph type="sldNum" sz="quarter" idx="12"/>
          </p:nvPr>
        </p:nvSpPr>
        <p:spPr/>
        <p:txBody>
          <a:bodyPr/>
          <a:lstStyle/>
          <a:p>
            <a:fld id="{3970B330-A51C-4D99-9D08-0C388FF33569}" type="slidenum">
              <a:rPr lang="en-US" altLang="en-US"/>
              <a:pPr/>
              <a:t>2</a:t>
            </a:fld>
            <a:endParaRPr lang="en-US" altLang="en-US"/>
          </a:p>
        </p:txBody>
      </p:sp>
      <p:sp>
        <p:nvSpPr>
          <p:cNvPr id="437250" name="AutoShape 2"/>
          <p:cNvSpPr>
            <a:spLocks noChangeArrowheads="1"/>
          </p:cNvSpPr>
          <p:nvPr/>
        </p:nvSpPr>
        <p:spPr bwMode="auto">
          <a:xfrm>
            <a:off x="1219200" y="228600"/>
            <a:ext cx="7035800" cy="1200150"/>
          </a:xfrm>
          <a:prstGeom prst="roundRect">
            <a:avLst>
              <a:gd name="adj" fmla="val 16667"/>
            </a:avLst>
          </a:prstGeom>
          <a:solidFill>
            <a:srgbClr val="CCFFFF"/>
          </a:solidFill>
          <a:ln w="9525">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sz="1400" b="1">
                <a:solidFill>
                  <a:srgbClr val="CC0000"/>
                </a:solidFill>
                <a:latin typeface="Times New Roman" pitchFamily="18" charset="0"/>
                <a:ea typeface="ＭＳ Ｐゴシック" pitchFamily="34" charset="-128"/>
              </a:rPr>
              <a:t>U.S. Government Agencies </a:t>
            </a:r>
          </a:p>
          <a:p>
            <a:pPr algn="ctr"/>
            <a:r>
              <a:rPr lang="en-US" altLang="ja-JP" sz="1400" b="1">
                <a:solidFill>
                  <a:srgbClr val="CC0000"/>
                </a:solidFill>
                <a:latin typeface="Times New Roman" pitchFamily="18" charset="0"/>
                <a:ea typeface="ＭＳ Ｐゴシック" pitchFamily="34" charset="-128"/>
              </a:rPr>
              <a:t>with Regulatory/Enforcement Responsibility for </a:t>
            </a:r>
          </a:p>
          <a:p>
            <a:pPr algn="ctr"/>
            <a:r>
              <a:rPr lang="en-US" altLang="ja-JP" sz="1400" b="1">
                <a:solidFill>
                  <a:srgbClr val="CC0000"/>
                </a:solidFill>
                <a:latin typeface="Times New Roman" pitchFamily="18" charset="0"/>
                <a:ea typeface="ＭＳ Ｐゴシック" pitchFamily="34" charset="-128"/>
              </a:rPr>
              <a:t>Food and Agricultural Products</a:t>
            </a:r>
            <a:endParaRPr lang="en-GB" altLang="en-US" sz="1400" b="1">
              <a:solidFill>
                <a:srgbClr val="CC0000"/>
              </a:solidFill>
              <a:latin typeface="Times New Roman" pitchFamily="18" charset="0"/>
            </a:endParaRPr>
          </a:p>
        </p:txBody>
      </p:sp>
      <p:sp>
        <p:nvSpPr>
          <p:cNvPr id="437251" name="AutoShape 3"/>
          <p:cNvSpPr>
            <a:spLocks noChangeArrowheads="1"/>
          </p:cNvSpPr>
          <p:nvPr/>
        </p:nvSpPr>
        <p:spPr bwMode="auto">
          <a:xfrm>
            <a:off x="304800" y="1676400"/>
            <a:ext cx="1981200" cy="457200"/>
          </a:xfrm>
          <a:prstGeom prst="roundRect">
            <a:avLst>
              <a:gd name="adj" fmla="val 16667"/>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sz="900" b="1" dirty="0">
                <a:solidFill>
                  <a:srgbClr val="000000"/>
                </a:solidFill>
                <a:ea typeface="ＭＳ Ｐゴシック" pitchFamily="34" charset="-128"/>
              </a:rPr>
              <a:t>ANIMAL AND PLANT</a:t>
            </a:r>
          </a:p>
          <a:p>
            <a:pPr algn="ctr"/>
            <a:r>
              <a:rPr lang="en-US" altLang="ja-JP" sz="900" b="1" dirty="0">
                <a:solidFill>
                  <a:srgbClr val="000000"/>
                </a:solidFill>
                <a:ea typeface="ＭＳ Ｐゴシック" pitchFamily="34" charset="-128"/>
              </a:rPr>
              <a:t> HEALTH </a:t>
            </a:r>
          </a:p>
          <a:p>
            <a:pPr algn="ctr"/>
            <a:r>
              <a:rPr lang="en-US" altLang="ja-JP" sz="900" b="1" dirty="0">
                <a:solidFill>
                  <a:srgbClr val="000000"/>
                </a:solidFill>
                <a:ea typeface="ＭＳ Ｐゴシック" pitchFamily="34" charset="-128"/>
              </a:rPr>
              <a:t>INSPECTION SERVICE (APHIS) – USDA</a:t>
            </a:r>
            <a:endParaRPr lang="en-GB" altLang="en-US" sz="900" b="1" dirty="0">
              <a:solidFill>
                <a:srgbClr val="000000"/>
              </a:solidFill>
            </a:endParaRPr>
          </a:p>
        </p:txBody>
      </p:sp>
      <p:sp>
        <p:nvSpPr>
          <p:cNvPr id="437252" name="AutoShape 4"/>
          <p:cNvSpPr>
            <a:spLocks noChangeArrowheads="1"/>
          </p:cNvSpPr>
          <p:nvPr/>
        </p:nvSpPr>
        <p:spPr bwMode="auto">
          <a:xfrm>
            <a:off x="4648200" y="1676400"/>
            <a:ext cx="2133600" cy="476250"/>
          </a:xfrm>
          <a:prstGeom prst="roundRect">
            <a:avLst>
              <a:gd name="adj" fmla="val 16667"/>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sz="900" b="1" dirty="0">
                <a:ea typeface="ＭＳ Ｐゴシック" pitchFamily="34" charset="-128"/>
              </a:rPr>
              <a:t>AGRICULTURAL MARKETING  </a:t>
            </a:r>
          </a:p>
          <a:p>
            <a:pPr algn="ctr"/>
            <a:r>
              <a:rPr lang="en-US" altLang="ja-JP" sz="900" b="1" dirty="0">
                <a:ea typeface="ＭＳ Ｐゴシック" pitchFamily="34" charset="-128"/>
              </a:rPr>
              <a:t>SERVICE (AMS) – USDA</a:t>
            </a:r>
            <a:endParaRPr lang="en-GB" altLang="en-US" sz="900" b="1" dirty="0"/>
          </a:p>
        </p:txBody>
      </p:sp>
      <p:sp>
        <p:nvSpPr>
          <p:cNvPr id="437253" name="AutoShape 5"/>
          <p:cNvSpPr>
            <a:spLocks noChangeArrowheads="1"/>
          </p:cNvSpPr>
          <p:nvPr/>
        </p:nvSpPr>
        <p:spPr bwMode="auto">
          <a:xfrm>
            <a:off x="2438400" y="1676400"/>
            <a:ext cx="2133600" cy="457200"/>
          </a:xfrm>
          <a:prstGeom prst="roundRect">
            <a:avLst>
              <a:gd name="adj" fmla="val 16667"/>
            </a:avLst>
          </a:prstGeom>
          <a:solidFill>
            <a:srgbClr val="CCFFFF"/>
          </a:solidFill>
          <a:ln w="9525">
            <a:solidFill>
              <a:srgbClr val="33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sz="900" b="1" dirty="0">
                <a:solidFill>
                  <a:srgbClr val="000000"/>
                </a:solidFill>
                <a:ea typeface="ＭＳ Ｐゴシック" pitchFamily="34" charset="-128"/>
              </a:rPr>
              <a:t>FOOD SAFETY AND</a:t>
            </a:r>
          </a:p>
          <a:p>
            <a:pPr algn="ctr"/>
            <a:r>
              <a:rPr lang="en-US" altLang="ja-JP" sz="900" b="1" dirty="0">
                <a:solidFill>
                  <a:srgbClr val="000000"/>
                </a:solidFill>
                <a:ea typeface="ＭＳ Ｐゴシック" pitchFamily="34" charset="-128"/>
              </a:rPr>
              <a:t> INSPECTION SERVICE (FSIS) – USDA</a:t>
            </a:r>
            <a:endParaRPr lang="en-GB" altLang="en-US" sz="900" b="1" dirty="0">
              <a:solidFill>
                <a:srgbClr val="000000"/>
              </a:solidFill>
            </a:endParaRPr>
          </a:p>
        </p:txBody>
      </p:sp>
      <p:sp>
        <p:nvSpPr>
          <p:cNvPr id="437254" name="Text Box 6"/>
          <p:cNvSpPr txBox="1">
            <a:spLocks noChangeArrowheads="1"/>
          </p:cNvSpPr>
          <p:nvPr/>
        </p:nvSpPr>
        <p:spPr bwMode="auto">
          <a:xfrm>
            <a:off x="228600" y="2286000"/>
            <a:ext cx="2209800"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ja-JP" altLang="en-US" sz="900" b="1" dirty="0">
                <a:ea typeface="ＭＳ Ｐゴシック" pitchFamily="34" charset="-128"/>
              </a:rPr>
              <a:t> </a:t>
            </a:r>
            <a:r>
              <a:rPr lang="en-US" altLang="ja-JP" sz="900" b="1" dirty="0">
                <a:ea typeface="ＭＳ Ｐゴシック" pitchFamily="34" charset="-128"/>
              </a:rPr>
              <a:t>ALL IMPORTED PLANTS AND PLANT PRODUCTS INCLD WOOD PRODUCTS</a:t>
            </a:r>
          </a:p>
          <a:p>
            <a:pPr>
              <a:spcBef>
                <a:spcPct val="50000"/>
              </a:spcBef>
              <a:buFontTx/>
              <a:buChar char="•"/>
            </a:pPr>
            <a:r>
              <a:rPr lang="en-US" altLang="ja-JP" sz="900" b="1" dirty="0">
                <a:ea typeface="ＭＳ Ｐゴシック" pitchFamily="34" charset="-128"/>
              </a:rPr>
              <a:t> ALL IMPORTED LIVE ANIMALS</a:t>
            </a:r>
          </a:p>
          <a:p>
            <a:pPr>
              <a:spcBef>
                <a:spcPct val="50000"/>
              </a:spcBef>
              <a:buFont typeface="Wingdings" pitchFamily="2" charset="2"/>
              <a:buChar char="Ø"/>
            </a:pPr>
            <a:r>
              <a:rPr lang="en-US" altLang="ja-JP" sz="900" b="1" dirty="0">
                <a:ea typeface="ＭＳ Ｐゴシック" pitchFamily="34" charset="-128"/>
              </a:rPr>
              <a:t> APHIS DETERMINES ENTERABILITY OF A COMMODITY BASED ON THE DISEASE AND PEST STATUS OF THE  COUNTRY</a:t>
            </a:r>
          </a:p>
          <a:p>
            <a:pPr>
              <a:spcBef>
                <a:spcPct val="50000"/>
              </a:spcBef>
              <a:buFont typeface="Wingdings" pitchFamily="2" charset="2"/>
              <a:buChar char="Ø"/>
            </a:pPr>
            <a:r>
              <a:rPr lang="en-US" altLang="ja-JP" sz="900" b="1" dirty="0">
                <a:ea typeface="ＭＳ Ｐゴシック" pitchFamily="34" charset="-128"/>
              </a:rPr>
              <a:t>APHIS MUST DETERMINE  DISEASE FREE STATUS BEFORE MEAT/ POULTRY IMPORTS CAN BE APPROVED BY FSIS</a:t>
            </a:r>
            <a:endParaRPr lang="en-GB" altLang="en-US" sz="900" b="1" dirty="0">
              <a:ea typeface="ＭＳ Ｐゴシック" pitchFamily="34" charset="-128"/>
            </a:endParaRPr>
          </a:p>
          <a:p>
            <a:pPr>
              <a:spcBef>
                <a:spcPct val="50000"/>
              </a:spcBef>
              <a:buFont typeface="Wingdings" pitchFamily="2" charset="2"/>
              <a:buChar char="Ø"/>
            </a:pPr>
            <a:endParaRPr lang="en-GB" altLang="en-US" sz="900" b="1" dirty="0">
              <a:ea typeface="ＭＳ Ｐゴシック" pitchFamily="34" charset="-128"/>
            </a:endParaRPr>
          </a:p>
        </p:txBody>
      </p:sp>
      <p:sp>
        <p:nvSpPr>
          <p:cNvPr id="437255" name="Text Box 7"/>
          <p:cNvSpPr txBox="1">
            <a:spLocks noChangeArrowheads="1"/>
          </p:cNvSpPr>
          <p:nvPr/>
        </p:nvSpPr>
        <p:spPr bwMode="auto">
          <a:xfrm>
            <a:off x="4800600" y="2209800"/>
            <a:ext cx="19812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en-US" altLang="ja-JP" sz="900" b="1" dirty="0">
                <a:ea typeface="ＭＳ Ｐゴシック" pitchFamily="34" charset="-128"/>
              </a:rPr>
              <a:t>OFFERS WIDE RANGE OF PROGRAMS TO FACILITATE CERTIFICATION OF QUALITY AND CONDITION OF FRESH OR PROCESSED/FROZEN FOODS</a:t>
            </a:r>
          </a:p>
          <a:p>
            <a:pPr>
              <a:spcBef>
                <a:spcPct val="50000"/>
              </a:spcBef>
              <a:buFontTx/>
              <a:buChar char="•"/>
            </a:pPr>
            <a:r>
              <a:rPr lang="en-US" altLang="ja-JP" sz="900" b="1" dirty="0">
                <a:ea typeface="ＭＳ Ｐゴシック" pitchFamily="34" charset="-128"/>
              </a:rPr>
              <a:t> RESPONSIBLE FOR U.S. NATIONAL ORGANIC PROGRAM</a:t>
            </a:r>
          </a:p>
          <a:p>
            <a:pPr>
              <a:spcBef>
                <a:spcPct val="50000"/>
              </a:spcBef>
              <a:buFontTx/>
              <a:buChar char="•"/>
            </a:pPr>
            <a:r>
              <a:rPr lang="en-US" altLang="ja-JP" sz="900" b="1" dirty="0">
                <a:ea typeface="ＭＳ Ｐゴシック" pitchFamily="34" charset="-128"/>
              </a:rPr>
              <a:t> </a:t>
            </a:r>
            <a:r>
              <a:rPr lang="en-US" altLang="ja-JP" sz="900" b="1" cap="all" dirty="0">
                <a:ea typeface="ＭＳ Ｐゴシック" pitchFamily="34" charset="-128"/>
              </a:rPr>
              <a:t>Responsible for agricultural product grades and standards</a:t>
            </a:r>
          </a:p>
          <a:p>
            <a:pPr>
              <a:spcBef>
                <a:spcPct val="50000"/>
              </a:spcBef>
              <a:buFontTx/>
              <a:buChar char="•"/>
            </a:pPr>
            <a:r>
              <a:rPr lang="en-US" altLang="ja-JP" sz="900" b="1" dirty="0">
                <a:ea typeface="ＭＳ Ｐゴシック" pitchFamily="34" charset="-128"/>
              </a:rPr>
              <a:t>JURISDICTION OVER COUNTRY OF ORIGIN LABELING</a:t>
            </a:r>
          </a:p>
          <a:p>
            <a:pPr>
              <a:spcBef>
                <a:spcPct val="50000"/>
              </a:spcBef>
              <a:buFont typeface="Wingdings" pitchFamily="2" charset="2"/>
              <a:buChar char="Ø"/>
            </a:pPr>
            <a:r>
              <a:rPr lang="en-US" altLang="ja-JP" sz="900" b="1" dirty="0">
                <a:ea typeface="ＭＳ Ｐゴシック" pitchFamily="34" charset="-128"/>
              </a:rPr>
              <a:t> CAN ISSUE CERTIFICATES OF QUALITY AND CONDITION FOR PROCESSED FOODS</a:t>
            </a:r>
            <a:endParaRPr lang="en-GB" altLang="en-US" sz="900" b="1" dirty="0"/>
          </a:p>
        </p:txBody>
      </p:sp>
      <p:sp>
        <p:nvSpPr>
          <p:cNvPr id="437256" name="Text Box 8"/>
          <p:cNvSpPr txBox="1">
            <a:spLocks noChangeArrowheads="1"/>
          </p:cNvSpPr>
          <p:nvPr/>
        </p:nvSpPr>
        <p:spPr bwMode="auto">
          <a:xfrm>
            <a:off x="2590800" y="2209800"/>
            <a:ext cx="1981200" cy="173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en-US" altLang="ja-JP" sz="900" b="1">
                <a:solidFill>
                  <a:srgbClr val="000000"/>
                </a:solidFill>
                <a:ea typeface="ＭＳ Ｐゴシック" pitchFamily="34" charset="-128"/>
              </a:rPr>
              <a:t> </a:t>
            </a:r>
            <a:r>
              <a:rPr lang="en-US" altLang="ja-JP" sz="900" b="1">
                <a:ea typeface="ＭＳ Ｐゴシック" pitchFamily="34" charset="-128"/>
              </a:rPr>
              <a:t>ALL MEAT AND POULTRY PRODUCTS AND PROCESSED EGGS  </a:t>
            </a:r>
          </a:p>
          <a:p>
            <a:pPr>
              <a:spcBef>
                <a:spcPct val="50000"/>
              </a:spcBef>
              <a:buFontTx/>
              <a:buChar char="•"/>
            </a:pPr>
            <a:r>
              <a:rPr lang="en-US" altLang="ja-JP" sz="900" b="1">
                <a:ea typeface="ＭＳ Ｐゴシック" pitchFamily="34" charset="-128"/>
              </a:rPr>
              <a:t> PROCESSED PRODUCTS CONTAINING 2% OR MORE COOKED POULTRY OR  3% OR MORE BEEF</a:t>
            </a:r>
          </a:p>
          <a:p>
            <a:pPr>
              <a:spcBef>
                <a:spcPct val="50000"/>
              </a:spcBef>
              <a:buFont typeface="Wingdings" pitchFamily="2" charset="2"/>
              <a:buChar char="Ø"/>
            </a:pPr>
            <a:r>
              <a:rPr lang="en-US" altLang="ja-JP" sz="900" b="1">
                <a:ea typeface="ＭＳ Ｐゴシック" pitchFamily="34" charset="-128"/>
              </a:rPr>
              <a:t> FSIS WORKS WITH NATIONAL AUTHORITIES OF OTHER COUNTRIES TO APPROVE MEAT</a:t>
            </a:r>
            <a:r>
              <a:rPr lang="en-US" altLang="ja-JP" sz="900">
                <a:solidFill>
                  <a:srgbClr val="000000"/>
                </a:solidFill>
                <a:ea typeface="ＭＳ Ｐゴシック" pitchFamily="34" charset="-128"/>
              </a:rPr>
              <a:t> </a:t>
            </a:r>
            <a:r>
              <a:rPr lang="en-US" altLang="ja-JP" sz="900" b="1">
                <a:ea typeface="ＭＳ Ｐゴシック" pitchFamily="34" charset="-128"/>
              </a:rPr>
              <a:t>INSPECTION SYSTEMS </a:t>
            </a:r>
            <a:endParaRPr lang="en-GB" altLang="en-US" sz="900" b="1">
              <a:ea typeface="ＭＳ Ｐゴシック" pitchFamily="34" charset="-128"/>
            </a:endParaRPr>
          </a:p>
        </p:txBody>
      </p:sp>
      <p:sp>
        <p:nvSpPr>
          <p:cNvPr id="437257" name="Text Box 9"/>
          <p:cNvSpPr txBox="1">
            <a:spLocks noChangeArrowheads="1"/>
          </p:cNvSpPr>
          <p:nvPr/>
        </p:nvSpPr>
        <p:spPr bwMode="auto">
          <a:xfrm>
            <a:off x="237858" y="4863674"/>
            <a:ext cx="2209800" cy="1546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en-US" altLang="ja-JP" sz="900" b="1" dirty="0">
                <a:solidFill>
                  <a:srgbClr val="000000"/>
                </a:solidFill>
                <a:ea typeface="ＭＳ Ｐゴシック" pitchFamily="34" charset="-128"/>
              </a:rPr>
              <a:t> </a:t>
            </a:r>
            <a:r>
              <a:rPr lang="en-US" altLang="ja-JP" sz="900" b="1" dirty="0">
                <a:ea typeface="ＭＳ Ｐゴシック" pitchFamily="34" charset="-128"/>
              </a:rPr>
              <a:t>JURISDICTION OVER FOOD, FISH, AND MEATS NOT COVERED BY FSIS, (SUCH AS GAME MEAT), ALSO SHELL EGGS</a:t>
            </a:r>
          </a:p>
          <a:p>
            <a:pPr>
              <a:spcBef>
                <a:spcPct val="50000"/>
              </a:spcBef>
              <a:buFontTx/>
              <a:buChar char="•"/>
            </a:pPr>
            <a:r>
              <a:rPr lang="en-US" altLang="ja-JP" sz="900" b="1" dirty="0">
                <a:ea typeface="ＭＳ Ｐゴシック" pitchFamily="34" charset="-128"/>
              </a:rPr>
              <a:t> JURISDICTION OVER DRUGS AND COSMETICS</a:t>
            </a:r>
            <a:endParaRPr lang="en-US" altLang="ja-JP" sz="900" b="1" u="sng" dirty="0">
              <a:ea typeface="ＭＳ Ｐゴシック" pitchFamily="34" charset="-128"/>
            </a:endParaRPr>
          </a:p>
          <a:p>
            <a:pPr>
              <a:spcBef>
                <a:spcPct val="50000"/>
              </a:spcBef>
              <a:buFont typeface="Wingdings" pitchFamily="2" charset="2"/>
              <a:buChar char="Ø"/>
            </a:pPr>
            <a:r>
              <a:rPr lang="en-US" altLang="ja-JP" sz="900" b="1" dirty="0">
                <a:ea typeface="ＭＳ Ｐゴシック" pitchFamily="34" charset="-128"/>
              </a:rPr>
              <a:t> CAN ISSUE CERTIFICATES OF FREE SALE/EXPORT AND SOME EU CERTIFICATES</a:t>
            </a:r>
          </a:p>
          <a:p>
            <a:pPr>
              <a:spcBef>
                <a:spcPct val="50000"/>
              </a:spcBef>
            </a:pPr>
            <a:endParaRPr lang="en-GB" altLang="en-US" sz="900" b="1" dirty="0"/>
          </a:p>
        </p:txBody>
      </p:sp>
      <p:sp>
        <p:nvSpPr>
          <p:cNvPr id="437258" name="Text Box 10"/>
          <p:cNvSpPr txBox="1">
            <a:spLocks noChangeArrowheads="1"/>
          </p:cNvSpPr>
          <p:nvPr/>
        </p:nvSpPr>
        <p:spPr bwMode="auto">
          <a:xfrm>
            <a:off x="6934200" y="4495800"/>
            <a:ext cx="2209800" cy="2482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en-US" altLang="ja-JP" sz="800" b="1" dirty="0">
                <a:ea typeface="ＭＳ Ｐゴシック" pitchFamily="34" charset="-128"/>
              </a:rPr>
              <a:t> MORE THAN 22 FEDERAL AGENCIES WERE CONSOLIDATED, INCLUDING CUSTOMS AND BORDER PROTECTION, AND PORTIONS OF THE USDA ANIMAL AND PLANT HEALTH INSPECTION SERVICE (APHIS), IN CREATING DHS.</a:t>
            </a:r>
          </a:p>
          <a:p>
            <a:pPr>
              <a:spcBef>
                <a:spcPct val="50000"/>
              </a:spcBef>
              <a:buFontTx/>
              <a:buChar char="•"/>
            </a:pPr>
            <a:r>
              <a:rPr lang="en-US" altLang="ja-JP" sz="800" b="1" dirty="0">
                <a:ea typeface="ＭＳ Ｐゴシック" pitchFamily="34" charset="-128"/>
              </a:rPr>
              <a:t>THE U.S. NATIONAL STRATEGY FOR HOMELAND SECURITY AND THE HOMELAND SECURITY ACT OF 2002 CREATED DHS.  AMONG OTHER THINGS, DHS IS RESPONSIBLE FOR THE MANAGEMENT, PROTECTION, AND SECURITY OF UNITED STATES BORDERS AND PORTS. </a:t>
            </a:r>
          </a:p>
          <a:p>
            <a:pPr>
              <a:spcBef>
                <a:spcPct val="50000"/>
              </a:spcBef>
              <a:buFontTx/>
              <a:buChar char="•"/>
            </a:pPr>
            <a:endParaRPr lang="en-US" altLang="ja-JP" sz="800" b="1" dirty="0">
              <a:ea typeface="ＭＳ Ｐゴシック" pitchFamily="34" charset="-128"/>
            </a:endParaRPr>
          </a:p>
          <a:p>
            <a:pPr>
              <a:spcBef>
                <a:spcPct val="50000"/>
              </a:spcBef>
              <a:buFontTx/>
              <a:buChar char="•"/>
            </a:pPr>
            <a:endParaRPr lang="en-US" altLang="ja-JP" sz="900" b="1" dirty="0">
              <a:ea typeface="ＭＳ Ｐゴシック" pitchFamily="34" charset="-128"/>
            </a:endParaRPr>
          </a:p>
          <a:p>
            <a:pPr>
              <a:spcBef>
                <a:spcPct val="50000"/>
              </a:spcBef>
              <a:buFontTx/>
              <a:buChar char="•"/>
            </a:pPr>
            <a:endParaRPr lang="en-GB" altLang="en-US" sz="1000" b="1" dirty="0">
              <a:ea typeface="ＭＳ Ｐゴシック" pitchFamily="34" charset="-128"/>
            </a:endParaRPr>
          </a:p>
        </p:txBody>
      </p:sp>
      <p:sp>
        <p:nvSpPr>
          <p:cNvPr id="437259" name="Text Box 11"/>
          <p:cNvSpPr txBox="1">
            <a:spLocks noChangeArrowheads="1"/>
          </p:cNvSpPr>
          <p:nvPr/>
        </p:nvSpPr>
        <p:spPr bwMode="auto">
          <a:xfrm>
            <a:off x="2057400" y="1143000"/>
            <a:ext cx="586740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ja-JP" sz="800">
                <a:solidFill>
                  <a:srgbClr val="000000"/>
                </a:solidFill>
                <a:ea typeface="ＭＳ Ｐゴシック" pitchFamily="34" charset="-128"/>
              </a:rPr>
              <a:t>* </a:t>
            </a:r>
            <a:r>
              <a:rPr lang="en-US" altLang="ja-JP" sz="800" i="1">
                <a:solidFill>
                  <a:srgbClr val="000000"/>
                </a:solidFill>
                <a:ea typeface="ＭＳ Ｐゴシック" pitchFamily="34" charset="-128"/>
              </a:rPr>
              <a:t>NOTE:  MORE THAN ONE U.S. AGENCY COULD HAVE REGULATORY AUTHORITY OVER A COMMODITY</a:t>
            </a:r>
            <a:endParaRPr lang="en-GB" altLang="en-US" sz="800" i="1">
              <a:solidFill>
                <a:srgbClr val="000000"/>
              </a:solidFill>
            </a:endParaRPr>
          </a:p>
        </p:txBody>
      </p:sp>
      <p:sp>
        <p:nvSpPr>
          <p:cNvPr id="437260" name="Rectangle 12"/>
          <p:cNvSpPr>
            <a:spLocks noChangeArrowheads="1"/>
          </p:cNvSpPr>
          <p:nvPr/>
        </p:nvSpPr>
        <p:spPr bwMode="auto">
          <a:xfrm flipV="1">
            <a:off x="2590800" y="3849687"/>
            <a:ext cx="1981200" cy="377825"/>
          </a:xfrm>
          <a:prstGeom prst="rect">
            <a:avLst/>
          </a:prstGeom>
          <a:solidFill>
            <a:srgbClr val="CCFFFF"/>
          </a:solidFill>
          <a:ln w="12700" cap="sq">
            <a:solidFill>
              <a:schemeClr val="tx2"/>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spAutoFit/>
          </a:bodyPr>
          <a:lstStyle/>
          <a:p>
            <a:pPr algn="ctr">
              <a:spcBef>
                <a:spcPct val="50000"/>
              </a:spcBef>
            </a:pPr>
            <a:r>
              <a:rPr lang="en-US" altLang="ja-JP" sz="900" b="1" dirty="0">
                <a:ea typeface="ＭＳ Ｐゴシック" pitchFamily="34" charset="-128"/>
              </a:rPr>
              <a:t>ENVIRONMENTAL PROTECTION  AGENCY (EPA) </a:t>
            </a:r>
          </a:p>
        </p:txBody>
      </p:sp>
      <p:sp>
        <p:nvSpPr>
          <p:cNvPr id="437261" name="Rectangle 13"/>
          <p:cNvSpPr>
            <a:spLocks noChangeArrowheads="1"/>
          </p:cNvSpPr>
          <p:nvPr/>
        </p:nvSpPr>
        <p:spPr bwMode="auto">
          <a:xfrm>
            <a:off x="6934200" y="2286000"/>
            <a:ext cx="2209800" cy="1525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ja-JP" altLang="en-US" sz="900" b="1">
                <a:ea typeface="ＭＳ Ｐゴシック" pitchFamily="34" charset="-128"/>
              </a:rPr>
              <a:t> </a:t>
            </a:r>
            <a:r>
              <a:rPr lang="en-US" altLang="ja-JP" sz="900" b="1">
                <a:ea typeface="ＭＳ Ｐゴシック" pitchFamily="34" charset="-128"/>
              </a:rPr>
              <a:t>FEDERAL GRAIN INSPECTION SERVICE, FGIS, WORKS TO PROVIDE  QUALITY ASSESSMENT TESTING FOR GRAINS.  </a:t>
            </a:r>
          </a:p>
          <a:p>
            <a:pPr>
              <a:spcBef>
                <a:spcPct val="50000"/>
              </a:spcBef>
              <a:buFont typeface="Wingdings" pitchFamily="2" charset="2"/>
              <a:buChar char="Ø"/>
            </a:pPr>
            <a:r>
              <a:rPr lang="en-US" altLang="ja-JP" sz="900" b="1">
                <a:ea typeface="ＭＳ Ｐゴシック" pitchFamily="34" charset="-128"/>
              </a:rPr>
              <a:t> FGIS WILL ALSO TEST AND ISSUE CERTIFICATION  CERTIFICATES FOR SOME PROCESSED COMMODITIES (I.E. BIOTECH FREE, AFLATOXIN TESTING, ETC.).</a:t>
            </a:r>
          </a:p>
        </p:txBody>
      </p:sp>
      <p:sp>
        <p:nvSpPr>
          <p:cNvPr id="437262" name="Rectangle 14"/>
          <p:cNvSpPr>
            <a:spLocks noChangeArrowheads="1"/>
          </p:cNvSpPr>
          <p:nvPr/>
        </p:nvSpPr>
        <p:spPr bwMode="auto">
          <a:xfrm>
            <a:off x="6934200" y="4038600"/>
            <a:ext cx="2057400" cy="369332"/>
          </a:xfrm>
          <a:prstGeom prst="rect">
            <a:avLst/>
          </a:prstGeom>
          <a:solidFill>
            <a:srgbClr val="CCFFFF"/>
          </a:solidFill>
          <a:ln w="12700" cap="sq">
            <a:solidFill>
              <a:srgbClr val="000000"/>
            </a:solidFill>
            <a:miter lim="800000"/>
            <a:headEnd type="none" w="sm" len="sm"/>
            <a:tailEnd type="none" w="sm" len="sm"/>
          </a:ln>
          <a:effectLst/>
        </p:spPr>
        <p:txBody>
          <a:bodyPr>
            <a:spAutoFit/>
          </a:bodyPr>
          <a:lstStyle/>
          <a:p>
            <a:pPr algn="ctr">
              <a:spcBef>
                <a:spcPct val="50000"/>
              </a:spcBef>
            </a:pPr>
            <a:r>
              <a:rPr lang="en-US" altLang="ja-JP" sz="900" b="1" dirty="0">
                <a:ea typeface="ＭＳ Ｐゴシック" pitchFamily="34" charset="-128"/>
              </a:rPr>
              <a:t>DEPARTMENT OF HOMELAND SECURITY (DHS) </a:t>
            </a:r>
            <a:endParaRPr lang="en-GB" altLang="en-US" sz="900" b="1" dirty="0">
              <a:ea typeface="ＭＳ Ｐゴシック" pitchFamily="34" charset="-128"/>
            </a:endParaRPr>
          </a:p>
        </p:txBody>
      </p:sp>
      <p:sp>
        <p:nvSpPr>
          <p:cNvPr id="437264" name="Text Box 16"/>
          <p:cNvSpPr txBox="1">
            <a:spLocks noChangeArrowheads="1"/>
          </p:cNvSpPr>
          <p:nvPr/>
        </p:nvSpPr>
        <p:spPr bwMode="auto">
          <a:xfrm>
            <a:off x="4876800" y="5221005"/>
            <a:ext cx="1981200" cy="13388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altLang="en-US" sz="900" b="1" dirty="0"/>
              <a:t> JURISDICTION OVER DOMESTIC AND IMPORTED ALCOHOIC BEVERAGES AND TOBACCO PRODUCTS</a:t>
            </a:r>
          </a:p>
          <a:p>
            <a:pPr>
              <a:buFontTx/>
              <a:buChar char="•"/>
            </a:pPr>
            <a:endParaRPr lang="en-US" altLang="en-US" sz="900" b="1" dirty="0"/>
          </a:p>
          <a:p>
            <a:pPr>
              <a:buFont typeface="Wingdings" pitchFamily="2" charset="2"/>
              <a:buChar char="Ø"/>
            </a:pPr>
            <a:r>
              <a:rPr lang="en-US" altLang="en-US" sz="900" b="1" dirty="0"/>
              <a:t> THE ALCOHOL LABELING AND FORMULATION DIV. EXAMINES AND APPROVES ALL LABELS</a:t>
            </a:r>
            <a:endParaRPr lang="en-US" altLang="en-US" sz="900" b="1" dirty="0">
              <a:cs typeface="Arial" charset="0"/>
            </a:endParaRPr>
          </a:p>
          <a:p>
            <a:pPr>
              <a:buFont typeface="Wingdings" pitchFamily="2" charset="2"/>
              <a:buChar char="Ø"/>
            </a:pPr>
            <a:endParaRPr lang="en-US" altLang="en-US" sz="900" dirty="0"/>
          </a:p>
        </p:txBody>
      </p:sp>
      <p:sp>
        <p:nvSpPr>
          <p:cNvPr id="437265" name="AutoShape 17"/>
          <p:cNvSpPr>
            <a:spLocks noChangeArrowheads="1"/>
          </p:cNvSpPr>
          <p:nvPr/>
        </p:nvSpPr>
        <p:spPr bwMode="auto">
          <a:xfrm>
            <a:off x="6858000" y="1676400"/>
            <a:ext cx="2133600" cy="457200"/>
          </a:xfrm>
          <a:prstGeom prst="roundRect">
            <a:avLst>
              <a:gd name="adj" fmla="val 16667"/>
            </a:avLst>
          </a:prstGeom>
          <a:solidFill>
            <a:srgbClr val="CCFFFF"/>
          </a:solidFill>
          <a:ln w="9525">
            <a:solidFill>
              <a:srgbClr val="33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sz="900" b="1">
                <a:solidFill>
                  <a:srgbClr val="000000"/>
                </a:solidFill>
                <a:ea typeface="ＭＳ Ｐゴシック" pitchFamily="34" charset="-128"/>
              </a:rPr>
              <a:t>GRAIN INSPECTION PACKERS &amp; </a:t>
            </a:r>
          </a:p>
          <a:p>
            <a:pPr algn="ctr"/>
            <a:r>
              <a:rPr lang="en-US" altLang="ja-JP" sz="900" b="1">
                <a:solidFill>
                  <a:srgbClr val="000000"/>
                </a:solidFill>
                <a:ea typeface="ＭＳ Ｐゴシック" pitchFamily="34" charset="-128"/>
              </a:rPr>
              <a:t>STOCKYARDS ADMIN./USDA</a:t>
            </a:r>
            <a:endParaRPr lang="en-GB" altLang="en-US" sz="900" b="1">
              <a:solidFill>
                <a:srgbClr val="000000"/>
              </a:solidFill>
            </a:endParaRPr>
          </a:p>
        </p:txBody>
      </p:sp>
      <p:sp>
        <p:nvSpPr>
          <p:cNvPr id="437266" name="Rectangle 18"/>
          <p:cNvSpPr>
            <a:spLocks noChangeArrowheads="1"/>
          </p:cNvSpPr>
          <p:nvPr/>
        </p:nvSpPr>
        <p:spPr bwMode="auto">
          <a:xfrm flipV="1">
            <a:off x="228600" y="4097858"/>
            <a:ext cx="2209800" cy="646331"/>
          </a:xfrm>
          <a:prstGeom prst="rect">
            <a:avLst/>
          </a:prstGeom>
          <a:solidFill>
            <a:srgbClr val="CCFFFF"/>
          </a:solidFill>
          <a:ln w="12700" cap="sq">
            <a:solidFill>
              <a:schemeClr val="tx2"/>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spAutoFit/>
          </a:bodyPr>
          <a:lstStyle/>
          <a:p>
            <a:pPr algn="ctr">
              <a:spcBef>
                <a:spcPct val="50000"/>
              </a:spcBef>
            </a:pPr>
            <a:r>
              <a:rPr lang="en-US" altLang="ja-JP" sz="900" b="1" dirty="0">
                <a:ea typeface="ＭＳ Ｐゴシック" pitchFamily="34" charset="-128"/>
              </a:rPr>
              <a:t>FOOD AND DRUG</a:t>
            </a:r>
          </a:p>
          <a:p>
            <a:pPr algn="ctr">
              <a:spcBef>
                <a:spcPct val="50000"/>
              </a:spcBef>
            </a:pPr>
            <a:r>
              <a:rPr lang="en-US" altLang="ja-JP" sz="900" b="1" dirty="0">
                <a:ea typeface="ＭＳ Ｐゴシック" pitchFamily="34" charset="-128"/>
              </a:rPr>
              <a:t>ADMINISTRATION (FDA)</a:t>
            </a:r>
          </a:p>
          <a:p>
            <a:pPr algn="ctr">
              <a:spcBef>
                <a:spcPct val="50000"/>
              </a:spcBef>
            </a:pPr>
            <a:r>
              <a:rPr lang="en-US" altLang="ja-JP" sz="900" b="1" dirty="0">
                <a:ea typeface="ＭＳ Ｐゴシック" pitchFamily="34" charset="-128"/>
              </a:rPr>
              <a:t>Dept. of Health and Human Services</a:t>
            </a:r>
            <a:r>
              <a:rPr lang="en-US" altLang="ja-JP" sz="900" b="1" dirty="0">
                <a:solidFill>
                  <a:schemeClr val="bg2"/>
                </a:solidFill>
                <a:ea typeface="ＭＳ Ｐゴシック" pitchFamily="34" charset="-128"/>
              </a:rPr>
              <a:t> </a:t>
            </a:r>
          </a:p>
        </p:txBody>
      </p:sp>
      <p:sp>
        <p:nvSpPr>
          <p:cNvPr id="437267" name="Rectangle 19"/>
          <p:cNvSpPr>
            <a:spLocks noChangeArrowheads="1"/>
          </p:cNvSpPr>
          <p:nvPr/>
        </p:nvSpPr>
        <p:spPr bwMode="auto">
          <a:xfrm flipV="1">
            <a:off x="4724400" y="4571908"/>
            <a:ext cx="2057400" cy="582613"/>
          </a:xfrm>
          <a:prstGeom prst="rect">
            <a:avLst/>
          </a:prstGeom>
          <a:solidFill>
            <a:srgbClr val="CCFFFF"/>
          </a:solidFill>
          <a:ln w="12700" cap="sq">
            <a:solidFill>
              <a:schemeClr val="tx2"/>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spAutoFit/>
          </a:bodyPr>
          <a:lstStyle/>
          <a:p>
            <a:pPr algn="ctr">
              <a:spcBef>
                <a:spcPct val="50000"/>
              </a:spcBef>
            </a:pPr>
            <a:r>
              <a:rPr lang="en-US" altLang="ja-JP" sz="900" b="1" dirty="0">
                <a:ea typeface="ＭＳ Ｐゴシック" pitchFamily="34" charset="-128"/>
              </a:rPr>
              <a:t>BUREAU OF ALCOHOL, TOBACCO, TAX </a:t>
            </a:r>
            <a:r>
              <a:rPr lang="en-US" altLang="ja-JP" sz="900" b="1" cap="all" dirty="0">
                <a:ea typeface="ＭＳ Ｐゴシック" pitchFamily="34" charset="-128"/>
              </a:rPr>
              <a:t>and Trade (TTB)</a:t>
            </a:r>
          </a:p>
          <a:p>
            <a:pPr algn="ctr">
              <a:spcBef>
                <a:spcPct val="50000"/>
              </a:spcBef>
            </a:pPr>
            <a:r>
              <a:rPr lang="en-US" altLang="ja-JP" sz="900" b="1" dirty="0">
                <a:ea typeface="ＭＳ Ｐゴシック" pitchFamily="34" charset="-128"/>
              </a:rPr>
              <a:t>Department of Treasury</a:t>
            </a:r>
          </a:p>
        </p:txBody>
      </p:sp>
      <p:sp>
        <p:nvSpPr>
          <p:cNvPr id="437268" name="Text Box 20"/>
          <p:cNvSpPr txBox="1">
            <a:spLocks noChangeArrowheads="1"/>
          </p:cNvSpPr>
          <p:nvPr/>
        </p:nvSpPr>
        <p:spPr bwMode="auto">
          <a:xfrm>
            <a:off x="2590800" y="4285645"/>
            <a:ext cx="2133600"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altLang="en-US" sz="900" b="1" dirty="0"/>
              <a:t> SETS MAXIMUM RESIDUE LEVELS FOR PESTICIDE USE</a:t>
            </a:r>
            <a:br>
              <a:rPr lang="en-US" altLang="en-US" sz="900" b="1" dirty="0"/>
            </a:br>
            <a:endParaRPr lang="en-US" altLang="en-US" sz="900" b="1" dirty="0"/>
          </a:p>
          <a:p>
            <a:pPr>
              <a:buFontTx/>
              <a:buChar char="•"/>
            </a:pPr>
            <a:r>
              <a:rPr lang="en-US" altLang="en-US" sz="900" b="1" dirty="0"/>
              <a:t> FDA &amp; USDA  ENFORCE  PESTICIDE LEVELS SET BY EPA</a:t>
            </a:r>
          </a:p>
        </p:txBody>
      </p:sp>
      <p:sp>
        <p:nvSpPr>
          <p:cNvPr id="437269" name="Rectangle 21"/>
          <p:cNvSpPr>
            <a:spLocks noChangeArrowheads="1"/>
          </p:cNvSpPr>
          <p:nvPr/>
        </p:nvSpPr>
        <p:spPr bwMode="auto">
          <a:xfrm flipV="1">
            <a:off x="2514600" y="5160144"/>
            <a:ext cx="2133600" cy="577081"/>
          </a:xfrm>
          <a:prstGeom prst="rect">
            <a:avLst/>
          </a:prstGeom>
          <a:solidFill>
            <a:srgbClr val="CCFFFF"/>
          </a:solidFill>
          <a:ln w="12700" cap="sq">
            <a:solidFill>
              <a:schemeClr val="tx2"/>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spAutoFit/>
          </a:bodyPr>
          <a:lstStyle/>
          <a:p>
            <a:pPr algn="ctr">
              <a:spcBef>
                <a:spcPct val="50000"/>
              </a:spcBef>
            </a:pPr>
            <a:r>
              <a:rPr lang="en-US" altLang="ja-JP" sz="900" b="1" cap="all" dirty="0">
                <a:ea typeface="ＭＳ Ｐゴシック" pitchFamily="34" charset="-128"/>
              </a:rPr>
              <a:t>National Oceanic and Atmospheric Administration</a:t>
            </a:r>
            <a:r>
              <a:rPr lang="en-US" altLang="ja-JP" sz="900" b="1" dirty="0">
                <a:ea typeface="ＭＳ Ｐゴシック" pitchFamily="34" charset="-128"/>
              </a:rPr>
              <a:t> (NOAA)</a:t>
            </a:r>
          </a:p>
          <a:p>
            <a:pPr algn="ctr">
              <a:spcBef>
                <a:spcPct val="50000"/>
              </a:spcBef>
            </a:pPr>
            <a:r>
              <a:rPr lang="en-US" altLang="ja-JP" sz="900" b="1" dirty="0">
                <a:ea typeface="ＭＳ Ｐゴシック" pitchFamily="34" charset="-128"/>
              </a:rPr>
              <a:t>Department of Commerce</a:t>
            </a:r>
          </a:p>
        </p:txBody>
      </p:sp>
      <p:sp>
        <p:nvSpPr>
          <p:cNvPr id="437270" name="Text Box 22"/>
          <p:cNvSpPr txBox="1">
            <a:spLocks noChangeArrowheads="1"/>
          </p:cNvSpPr>
          <p:nvPr/>
        </p:nvSpPr>
        <p:spPr bwMode="auto">
          <a:xfrm>
            <a:off x="2562195" y="5737225"/>
            <a:ext cx="2209800" cy="10618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altLang="en-US" sz="900" b="1" dirty="0"/>
              <a:t> </a:t>
            </a:r>
            <a:r>
              <a:rPr lang="en-US" altLang="en-US" sz="900" b="1" cap="all" dirty="0"/>
              <a:t>Conserves and manages coastal and marine ecosystems and resources</a:t>
            </a:r>
          </a:p>
          <a:p>
            <a:endParaRPr lang="en-US" altLang="en-US" sz="900" b="1" cap="all" dirty="0"/>
          </a:p>
          <a:p>
            <a:pPr marL="171450" indent="-171450">
              <a:buFont typeface="Wingdings" panose="05000000000000000000" pitchFamily="2" charset="2"/>
              <a:buChar char="Ø"/>
            </a:pPr>
            <a:r>
              <a:rPr lang="en-US" altLang="en-US" sz="900" b="1" cap="all" dirty="0">
                <a:cs typeface="Arial" charset="0"/>
              </a:rPr>
              <a:t>Oversight for U.S. fisheries</a:t>
            </a:r>
          </a:p>
          <a:p>
            <a:pPr>
              <a:buFontTx/>
              <a:buChar char="•"/>
            </a:pPr>
            <a:endParaRPr lang="en-US" altLang="en-US" sz="900" b="1" dirty="0">
              <a:cs typeface="Arial" charset="0"/>
            </a:endParaRPr>
          </a:p>
          <a:p>
            <a:endParaRPr lang="en-US" altLang="en-US" sz="900" dirty="0"/>
          </a:p>
        </p:txBody>
      </p:sp>
    </p:spTree>
    <p:extLst>
      <p:ext uri="{BB962C8B-B14F-4D97-AF65-F5344CB8AC3E}">
        <p14:creationId xmlns:p14="http://schemas.microsoft.com/office/powerpoint/2010/main" val="2036380501"/>
      </p:ext>
    </p:extLst>
  </p:cSld>
  <p:clrMapOvr>
    <a:masterClrMapping/>
  </p:clrMapOvr>
  <p:transition spd="slow">
    <p:randomBa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6"/>
          <p:cNvSpPr>
            <a:spLocks noGrp="1" noChangeArrowheads="1"/>
          </p:cNvSpPr>
          <p:nvPr>
            <p:ph type="sldNum" sz="quarter" idx="12"/>
          </p:nvPr>
        </p:nvSpPr>
        <p:spPr>
          <a:noFill/>
        </p:spPr>
        <p:txBody>
          <a:bodyPr/>
          <a:lstStyle/>
          <a:p>
            <a:fld id="{E48A9008-8A2F-4FB6-8957-0ECA1EE21541}" type="slidenum">
              <a:rPr lang="en-US"/>
              <a:pPr/>
              <a:t>3</a:t>
            </a:fld>
            <a:endParaRPr lang="en-US"/>
          </a:p>
        </p:txBody>
      </p:sp>
      <p:sp>
        <p:nvSpPr>
          <p:cNvPr id="7171" name="Rectangle 6"/>
          <p:cNvSpPr txBox="1">
            <a:spLocks noGrp="1" noChangeArrowheads="1"/>
          </p:cNvSpPr>
          <p:nvPr/>
        </p:nvSpPr>
        <p:spPr bwMode="auto">
          <a:xfrm>
            <a:off x="6553200" y="6245225"/>
            <a:ext cx="2133600" cy="476250"/>
          </a:xfrm>
          <a:prstGeom prst="rect">
            <a:avLst/>
          </a:prstGeom>
          <a:noFill/>
          <a:ln w="9525">
            <a:noFill/>
            <a:miter lim="800000"/>
            <a:headEnd/>
            <a:tailEnd/>
          </a:ln>
        </p:spPr>
        <p:txBody>
          <a:bodyPr/>
          <a:lstStyle/>
          <a:p>
            <a:pPr algn="r"/>
            <a:fld id="{86DA5BA1-D038-40A6-869A-01E0D9A3D452}" type="slidenum">
              <a:rPr lang="en-US" sz="1400"/>
              <a:pPr algn="r"/>
              <a:t>3</a:t>
            </a:fld>
            <a:endParaRPr lang="en-US" sz="1400"/>
          </a:p>
        </p:txBody>
      </p:sp>
      <p:sp>
        <p:nvSpPr>
          <p:cNvPr id="7172" name="Rectangle 2"/>
          <p:cNvSpPr>
            <a:spLocks noGrp="1" noChangeArrowheads="1"/>
          </p:cNvSpPr>
          <p:nvPr>
            <p:ph type="title"/>
          </p:nvPr>
        </p:nvSpPr>
        <p:spPr>
          <a:xfrm>
            <a:off x="457200" y="228600"/>
            <a:ext cx="8229600" cy="762000"/>
          </a:xfrm>
        </p:spPr>
        <p:txBody>
          <a:bodyPr>
            <a:noAutofit/>
          </a:bodyPr>
          <a:lstStyle/>
          <a:p>
            <a:r>
              <a:rPr lang="en-US" sz="4000" b="1" dirty="0"/>
              <a:t>Food Safety Statutes</a:t>
            </a:r>
          </a:p>
        </p:txBody>
      </p:sp>
      <p:sp>
        <p:nvSpPr>
          <p:cNvPr id="7173" name="Rectangle 3"/>
          <p:cNvSpPr>
            <a:spLocks noGrp="1" noChangeArrowheads="1"/>
          </p:cNvSpPr>
          <p:nvPr>
            <p:ph type="body" idx="1"/>
          </p:nvPr>
        </p:nvSpPr>
        <p:spPr>
          <a:xfrm>
            <a:off x="457200" y="1143000"/>
            <a:ext cx="8229600" cy="5410200"/>
          </a:xfrm>
        </p:spPr>
        <p:txBody>
          <a:bodyPr/>
          <a:lstStyle/>
          <a:p>
            <a:pPr>
              <a:lnSpc>
                <a:spcPct val="80000"/>
              </a:lnSpc>
            </a:pPr>
            <a:r>
              <a:rPr lang="en-US" sz="2800" b="1" dirty="0"/>
              <a:t>FDA</a:t>
            </a:r>
          </a:p>
          <a:p>
            <a:pPr lvl="1">
              <a:lnSpc>
                <a:spcPct val="80000"/>
              </a:lnSpc>
            </a:pPr>
            <a:r>
              <a:rPr lang="en-US" dirty="0"/>
              <a:t>Federal Food Drug and Cosmetic Act (FFDCA)</a:t>
            </a:r>
          </a:p>
          <a:p>
            <a:pPr lvl="1">
              <a:lnSpc>
                <a:spcPct val="80000"/>
              </a:lnSpc>
            </a:pPr>
            <a:r>
              <a:rPr lang="en-US" dirty="0"/>
              <a:t>Public Health Service Act (PHSA)</a:t>
            </a:r>
          </a:p>
          <a:p>
            <a:pPr lvl="1">
              <a:lnSpc>
                <a:spcPct val="80000"/>
              </a:lnSpc>
              <a:buNone/>
            </a:pPr>
            <a:endParaRPr lang="en-US" dirty="0"/>
          </a:p>
          <a:p>
            <a:pPr>
              <a:lnSpc>
                <a:spcPct val="80000"/>
              </a:lnSpc>
            </a:pPr>
            <a:r>
              <a:rPr lang="en-US" sz="2800" b="1" dirty="0"/>
              <a:t>USDA/FSIS</a:t>
            </a:r>
          </a:p>
          <a:p>
            <a:pPr lvl="1">
              <a:lnSpc>
                <a:spcPct val="80000"/>
              </a:lnSpc>
            </a:pPr>
            <a:r>
              <a:rPr lang="en-US" dirty="0"/>
              <a:t>Federal Meat Inspection Act (FMIA)</a:t>
            </a:r>
          </a:p>
          <a:p>
            <a:pPr lvl="1">
              <a:lnSpc>
                <a:spcPct val="80000"/>
              </a:lnSpc>
            </a:pPr>
            <a:r>
              <a:rPr lang="en-US" dirty="0"/>
              <a:t>Poultry Products Inspection Act (PPIA)</a:t>
            </a:r>
          </a:p>
          <a:p>
            <a:pPr lvl="1">
              <a:lnSpc>
                <a:spcPct val="80000"/>
              </a:lnSpc>
            </a:pPr>
            <a:r>
              <a:rPr lang="en-US" dirty="0"/>
              <a:t>Egg Products Inspection Act (EPIA)</a:t>
            </a:r>
          </a:p>
          <a:p>
            <a:pPr lvl="1">
              <a:lnSpc>
                <a:spcPct val="80000"/>
              </a:lnSpc>
              <a:buNone/>
            </a:pPr>
            <a:endParaRPr lang="en-US" dirty="0"/>
          </a:p>
          <a:p>
            <a:pPr>
              <a:lnSpc>
                <a:spcPct val="80000"/>
              </a:lnSpc>
            </a:pPr>
            <a:r>
              <a:rPr lang="en-US" sz="2800" b="1" dirty="0"/>
              <a:t>EPA</a:t>
            </a:r>
          </a:p>
          <a:p>
            <a:pPr lvl="1">
              <a:lnSpc>
                <a:spcPct val="80000"/>
              </a:lnSpc>
            </a:pPr>
            <a:r>
              <a:rPr lang="en-US" dirty="0"/>
              <a:t>Food Quality Protection Act (FQPA)</a:t>
            </a:r>
          </a:p>
        </p:txBody>
      </p:sp>
      <p:pic>
        <p:nvPicPr>
          <p:cNvPr id="6" name="Picture 6"/>
          <p:cNvPicPr>
            <a:picLocks noChangeAspect="1" noChangeArrowheads="1"/>
          </p:cNvPicPr>
          <p:nvPr/>
        </p:nvPicPr>
        <p:blipFill>
          <a:blip r:embed="rId3" cstate="print"/>
          <a:srcRect/>
          <a:stretch>
            <a:fillRect/>
          </a:stretch>
        </p:blipFill>
        <p:spPr bwMode="auto">
          <a:xfrm>
            <a:off x="7772400" y="5318184"/>
            <a:ext cx="1371600" cy="1539815"/>
          </a:xfrm>
          <a:prstGeom prst="rect">
            <a:avLst/>
          </a:prstGeom>
          <a:noFill/>
          <a:ln w="9525">
            <a:noFill/>
            <a:miter lim="800000"/>
            <a:headEnd/>
            <a:tailEnd/>
          </a:ln>
          <a:effectLst/>
        </p:spPr>
      </p:pic>
    </p:spTree>
    <p:extLst>
      <p:ext uri="{BB962C8B-B14F-4D97-AF65-F5344CB8AC3E}">
        <p14:creationId xmlns:p14="http://schemas.microsoft.com/office/powerpoint/2010/main" val="2972864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EF0CE78-ABA2-439C-937B-11BB4C80D70B}" type="slidenum">
              <a:rPr lang="en-US" altLang="en-US"/>
              <a:pPr/>
              <a:t>4</a:t>
            </a:fld>
            <a:endParaRPr lang="en-US" altLang="en-US"/>
          </a:p>
        </p:txBody>
      </p:sp>
      <p:sp>
        <p:nvSpPr>
          <p:cNvPr id="445442" name="Rectangle 2"/>
          <p:cNvSpPr>
            <a:spLocks noGrp="1" noChangeArrowheads="1"/>
          </p:cNvSpPr>
          <p:nvPr>
            <p:ph type="title"/>
          </p:nvPr>
        </p:nvSpPr>
        <p:spPr/>
        <p:txBody>
          <a:bodyPr/>
          <a:lstStyle/>
          <a:p>
            <a:r>
              <a:rPr lang="en-US" altLang="en-US" sz="3600"/>
              <a:t>FAS: Who Are We?</a:t>
            </a:r>
          </a:p>
        </p:txBody>
      </p:sp>
      <p:sp>
        <p:nvSpPr>
          <p:cNvPr id="445443" name="Rectangle 3"/>
          <p:cNvSpPr>
            <a:spLocks noGrp="1" noChangeArrowheads="1"/>
          </p:cNvSpPr>
          <p:nvPr>
            <p:ph type="body" idx="1"/>
          </p:nvPr>
        </p:nvSpPr>
        <p:spPr/>
        <p:txBody>
          <a:bodyPr/>
          <a:lstStyle/>
          <a:p>
            <a:pPr>
              <a:lnSpc>
                <a:spcPct val="80000"/>
              </a:lnSpc>
            </a:pPr>
            <a:r>
              <a:rPr lang="en-US" altLang="en-US" sz="2800" b="1"/>
              <a:t>Mission</a:t>
            </a:r>
            <a:r>
              <a:rPr lang="en-US" altLang="en-US" sz="2800"/>
              <a:t> </a:t>
            </a:r>
          </a:p>
          <a:p>
            <a:pPr>
              <a:lnSpc>
                <a:spcPct val="80000"/>
              </a:lnSpc>
            </a:pPr>
            <a:endParaRPr lang="en-US" altLang="en-US" sz="2800"/>
          </a:p>
          <a:p>
            <a:pPr lvl="1">
              <a:lnSpc>
                <a:spcPct val="80000"/>
              </a:lnSpc>
            </a:pPr>
            <a:r>
              <a:rPr lang="en-US" altLang="en-US" sz="2400"/>
              <a:t>To maintain and expand export opportunities for U.S. food and agriculture sector </a:t>
            </a:r>
          </a:p>
          <a:p>
            <a:pPr lvl="1">
              <a:lnSpc>
                <a:spcPct val="80000"/>
              </a:lnSpc>
            </a:pPr>
            <a:r>
              <a:rPr lang="en-US" altLang="en-US" sz="2400"/>
              <a:t>Provide food aid and technical assistance to foreign countries</a:t>
            </a:r>
          </a:p>
          <a:p>
            <a:pPr>
              <a:lnSpc>
                <a:spcPct val="80000"/>
              </a:lnSpc>
            </a:pPr>
            <a:endParaRPr lang="en-US" altLang="en-US" sz="2800"/>
          </a:p>
          <a:p>
            <a:pPr>
              <a:lnSpc>
                <a:spcPct val="80000"/>
              </a:lnSpc>
            </a:pPr>
            <a:r>
              <a:rPr lang="en-US" altLang="en-US" sz="2800" b="1"/>
              <a:t>Staff</a:t>
            </a:r>
            <a:r>
              <a:rPr lang="en-US" altLang="en-US" sz="2800"/>
              <a:t> </a:t>
            </a:r>
          </a:p>
          <a:p>
            <a:pPr>
              <a:lnSpc>
                <a:spcPct val="80000"/>
              </a:lnSpc>
            </a:pPr>
            <a:endParaRPr lang="en-US" altLang="en-US" sz="2800"/>
          </a:p>
          <a:p>
            <a:pPr lvl="1">
              <a:lnSpc>
                <a:spcPct val="80000"/>
              </a:lnSpc>
            </a:pPr>
            <a:r>
              <a:rPr lang="en-US" altLang="en-US" sz="2400"/>
              <a:t>About 850 people in Washington, DC, and in 90 overseas offices covering more than 154 countries worldwide</a:t>
            </a:r>
          </a:p>
          <a:p>
            <a:pPr>
              <a:lnSpc>
                <a:spcPct val="80000"/>
              </a:lnSpc>
            </a:pPr>
            <a:endParaRPr lang="en-US" altLang="en-US" sz="2800"/>
          </a:p>
        </p:txBody>
      </p:sp>
    </p:spTree>
    <p:extLst>
      <p:ext uri="{BB962C8B-B14F-4D97-AF65-F5344CB8AC3E}">
        <p14:creationId xmlns:p14="http://schemas.microsoft.com/office/powerpoint/2010/main" val="938102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0187606-7F92-4345-B3BA-FB3140E427E6}" type="slidenum">
              <a:rPr lang="en-US" altLang="en-US"/>
              <a:pPr/>
              <a:t>5</a:t>
            </a:fld>
            <a:endParaRPr lang="en-US" altLang="en-US"/>
          </a:p>
        </p:txBody>
      </p:sp>
      <p:sp>
        <p:nvSpPr>
          <p:cNvPr id="450562" name="Rectangle 2"/>
          <p:cNvSpPr>
            <a:spLocks noGrp="1" noChangeArrowheads="1"/>
          </p:cNvSpPr>
          <p:nvPr>
            <p:ph type="title"/>
          </p:nvPr>
        </p:nvSpPr>
        <p:spPr/>
        <p:txBody>
          <a:bodyPr/>
          <a:lstStyle/>
          <a:p>
            <a:r>
              <a:rPr lang="en-US" altLang="en-US" sz="3600" dirty="0"/>
              <a:t>FAS’ ROLE:</a:t>
            </a:r>
          </a:p>
        </p:txBody>
      </p:sp>
      <p:sp>
        <p:nvSpPr>
          <p:cNvPr id="450563" name="Rectangle 3"/>
          <p:cNvSpPr>
            <a:spLocks noGrp="1" noChangeArrowheads="1"/>
          </p:cNvSpPr>
          <p:nvPr>
            <p:ph type="body" idx="1"/>
          </p:nvPr>
        </p:nvSpPr>
        <p:spPr>
          <a:xfrm>
            <a:off x="457200" y="1600200"/>
            <a:ext cx="8229600" cy="4572000"/>
          </a:xfrm>
        </p:spPr>
        <p:txBody>
          <a:bodyPr/>
          <a:lstStyle/>
          <a:p>
            <a:pPr lvl="1">
              <a:buFont typeface="Arial" panose="020B0604020202020204" pitchFamily="34" charset="0"/>
              <a:buChar char="•"/>
            </a:pPr>
            <a:r>
              <a:rPr lang="en-US" altLang="en-US" sz="2400" dirty="0"/>
              <a:t>Eliminate technical, and sanitary and </a:t>
            </a:r>
            <a:r>
              <a:rPr lang="en-US" altLang="en-US" sz="2400" dirty="0" err="1"/>
              <a:t>phytosanitary</a:t>
            </a:r>
            <a:r>
              <a:rPr lang="en-US" altLang="en-US" sz="2400" dirty="0"/>
              <a:t> barriers to exports</a:t>
            </a:r>
          </a:p>
          <a:p>
            <a:pPr lvl="1">
              <a:buFont typeface="Arial" panose="020B0604020202020204" pitchFamily="34" charset="0"/>
              <a:buChar char="•"/>
            </a:pPr>
            <a:r>
              <a:rPr lang="en-US" altLang="en-US" sz="2400" dirty="0"/>
              <a:t>Support international standards to expand trade</a:t>
            </a:r>
          </a:p>
          <a:p>
            <a:pPr lvl="1">
              <a:buFont typeface="Arial" panose="020B0604020202020204" pitchFamily="34" charset="0"/>
              <a:buChar char="•"/>
            </a:pPr>
            <a:r>
              <a:rPr lang="en-US" altLang="en-US" sz="2400" dirty="0"/>
              <a:t>Facilitate communication between foreign governments and U.S. regulatory agencies</a:t>
            </a:r>
          </a:p>
          <a:p>
            <a:pPr lvl="1">
              <a:buFont typeface="Arial" panose="020B0604020202020204" pitchFamily="34" charset="0"/>
              <a:buChar char="•"/>
            </a:pPr>
            <a:r>
              <a:rPr lang="en-US" altLang="en-US" sz="2400" dirty="0"/>
              <a:t>Negotiate, monitor and enforce trade agreements</a:t>
            </a:r>
          </a:p>
          <a:p>
            <a:pPr lvl="1">
              <a:buFont typeface="Arial" panose="020B0604020202020204" pitchFamily="34" charset="0"/>
              <a:buChar char="•"/>
            </a:pPr>
            <a:r>
              <a:rPr lang="en-US" altLang="en-US" sz="2400" dirty="0"/>
              <a:t>Trade disputes</a:t>
            </a:r>
          </a:p>
          <a:p>
            <a:pPr lvl="1">
              <a:buFont typeface="Arial" panose="020B0604020202020204" pitchFamily="34" charset="0"/>
              <a:buChar char="•"/>
            </a:pPr>
            <a:r>
              <a:rPr lang="en-US" altLang="en-US" sz="2400" dirty="0"/>
              <a:t>Work with industry advisory committees</a:t>
            </a:r>
          </a:p>
          <a:p>
            <a:pPr marL="457200" lvl="1" indent="0">
              <a:buNone/>
            </a:pPr>
            <a:endParaRPr lang="en-US" altLang="en-US" sz="2400" dirty="0"/>
          </a:p>
          <a:p>
            <a:pPr lvl="1"/>
            <a:endParaRPr lang="en-US" altLang="en-US" sz="2400" dirty="0"/>
          </a:p>
          <a:p>
            <a:endParaRPr lang="en-US" altLang="en-US" sz="2000" dirty="0"/>
          </a:p>
        </p:txBody>
      </p:sp>
    </p:spTree>
    <p:extLst>
      <p:ext uri="{BB962C8B-B14F-4D97-AF65-F5344CB8AC3E}">
        <p14:creationId xmlns:p14="http://schemas.microsoft.com/office/powerpoint/2010/main" val="561623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A937B7F-A9CC-41ED-A6D2-165233352893}" type="slidenum">
              <a:rPr lang="en-US" altLang="en-US"/>
              <a:pPr/>
              <a:t>6</a:t>
            </a:fld>
            <a:endParaRPr lang="en-US" altLang="en-US"/>
          </a:p>
        </p:txBody>
      </p:sp>
      <p:sp>
        <p:nvSpPr>
          <p:cNvPr id="453634" name="Rectangle 2"/>
          <p:cNvSpPr>
            <a:spLocks noGrp="1" noChangeArrowheads="1"/>
          </p:cNvSpPr>
          <p:nvPr>
            <p:ph type="title"/>
          </p:nvPr>
        </p:nvSpPr>
        <p:spPr/>
        <p:txBody>
          <a:bodyPr/>
          <a:lstStyle/>
          <a:p>
            <a:r>
              <a:rPr lang="en-US" altLang="en-US" sz="3600" dirty="0"/>
              <a:t>FAS’ ROLE </a:t>
            </a:r>
            <a:r>
              <a:rPr lang="en-US" altLang="en-US" sz="3600" dirty="0" err="1"/>
              <a:t>cont</a:t>
            </a:r>
            <a:r>
              <a:rPr lang="en-US" altLang="en-US" sz="3600" dirty="0"/>
              <a:t>…</a:t>
            </a:r>
          </a:p>
        </p:txBody>
      </p:sp>
      <p:sp>
        <p:nvSpPr>
          <p:cNvPr id="453635" name="Rectangle 3"/>
          <p:cNvSpPr>
            <a:spLocks noGrp="1" noChangeArrowheads="1"/>
          </p:cNvSpPr>
          <p:nvPr>
            <p:ph type="body" idx="1"/>
          </p:nvPr>
        </p:nvSpPr>
        <p:spPr>
          <a:xfrm>
            <a:off x="609600" y="1600200"/>
            <a:ext cx="8229600" cy="4525963"/>
          </a:xfrm>
        </p:spPr>
        <p:txBody>
          <a:bodyPr/>
          <a:lstStyle/>
          <a:p>
            <a:pPr>
              <a:buClr>
                <a:schemeClr val="tx1"/>
              </a:buClr>
            </a:pPr>
            <a:r>
              <a:rPr lang="en-US" altLang="en-US" sz="2400" dirty="0"/>
              <a:t>Provide annual  country reports on the certification requirements for all products</a:t>
            </a:r>
          </a:p>
          <a:p>
            <a:pPr>
              <a:buClr>
                <a:schemeClr val="tx1"/>
              </a:buClr>
            </a:pPr>
            <a:r>
              <a:rPr lang="en-US" altLang="en-US" sz="2400" dirty="0"/>
              <a:t>First point of contact for trade issue analysis</a:t>
            </a:r>
          </a:p>
          <a:p>
            <a:pPr>
              <a:buClr>
                <a:schemeClr val="tx1"/>
              </a:buClr>
            </a:pPr>
            <a:r>
              <a:rPr lang="en-US" altLang="en-US" sz="2400" dirty="0"/>
              <a:t>Assistance with Port of Entry Issues</a:t>
            </a:r>
          </a:p>
          <a:p>
            <a:pPr>
              <a:buClr>
                <a:schemeClr val="tx1"/>
              </a:buClr>
            </a:pPr>
            <a:r>
              <a:rPr lang="en-US" altLang="en-US" sz="2400" dirty="0"/>
              <a:t>Work with trading partners when developing or amending current requirements</a:t>
            </a:r>
          </a:p>
          <a:p>
            <a:pPr>
              <a:buClr>
                <a:schemeClr val="tx1"/>
              </a:buClr>
            </a:pPr>
            <a:r>
              <a:rPr lang="en-US" altLang="en-US" sz="2400" dirty="0"/>
              <a:t>Education on the U.S. agriculture industry</a:t>
            </a:r>
          </a:p>
          <a:p>
            <a:pPr>
              <a:buClr>
                <a:schemeClr val="tx1"/>
              </a:buClr>
            </a:pPr>
            <a:r>
              <a:rPr lang="en-US" altLang="en-US" sz="2400" dirty="0"/>
              <a:t> Training</a:t>
            </a:r>
          </a:p>
          <a:p>
            <a:pPr>
              <a:buClr>
                <a:srgbClr val="FF0000"/>
              </a:buClr>
              <a:buFont typeface="Wingdings" pitchFamily="2" charset="2"/>
              <a:buChar char="q"/>
            </a:pPr>
            <a:endParaRPr lang="en-US" altLang="en-US" sz="2400" dirty="0"/>
          </a:p>
          <a:p>
            <a:endParaRPr lang="en-US" altLang="en-US" dirty="0"/>
          </a:p>
        </p:txBody>
      </p:sp>
    </p:spTree>
    <p:extLst>
      <p:ext uri="{BB962C8B-B14F-4D97-AF65-F5344CB8AC3E}">
        <p14:creationId xmlns:p14="http://schemas.microsoft.com/office/powerpoint/2010/main" val="38387403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582</TotalTime>
  <Words>760</Words>
  <Application>Microsoft Office PowerPoint</Application>
  <PresentationFormat>On-screen Show (4:3)</PresentationFormat>
  <Paragraphs>124</Paragraphs>
  <Slides>6</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Times New Roman</vt:lpstr>
      <vt:lpstr>Wingdings</vt:lpstr>
      <vt:lpstr>Office Theme</vt:lpstr>
      <vt:lpstr>U.S. Executive Branch – Food Regulatory Agencies</vt:lpstr>
      <vt:lpstr>PowerPoint Presentation</vt:lpstr>
      <vt:lpstr>Food Safety Statutes</vt:lpstr>
      <vt:lpstr>FAS: Who Are We?</vt:lpstr>
      <vt:lpstr>FAS’ ROLE:</vt:lpstr>
      <vt:lpstr>FAS’ ROLE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Rebecca.Fecitt</dc:creator>
  <cp:lastModifiedBy>Fecitt, Rebecca - FAS, Washington, DC</cp:lastModifiedBy>
  <cp:revision>19</cp:revision>
  <dcterms:created xsi:type="dcterms:W3CDTF">2015-08-20T17:35:05Z</dcterms:created>
  <dcterms:modified xsi:type="dcterms:W3CDTF">2022-07-06T15:48:27Z</dcterms:modified>
</cp:coreProperties>
</file>