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/>
              <a:t>Yem </a:t>
            </a:r>
            <a:r>
              <a:rPr lang="tr-TR" dirty="0" err="1"/>
              <a:t>Premiks</a:t>
            </a:r>
            <a:r>
              <a:rPr lang="tr-TR" dirty="0"/>
              <a:t> </a:t>
            </a:r>
            <a:r>
              <a:rPr lang="tr-TR" baseline="0" dirty="0"/>
              <a:t>İthalatı (Ton) (2020 Yılı)</a:t>
            </a:r>
            <a:r>
              <a:rPr lang="tr-TR" dirty="0"/>
              <a:t>       </a:t>
            </a:r>
            <a:endParaRPr lang="en-US" dirty="0"/>
          </a:p>
        </c:rich>
      </c:tx>
      <c:layout>
        <c:manualLayout>
          <c:xMode val="edge"/>
          <c:yMode val="edge"/>
          <c:x val="0.24644288647975948"/>
          <c:y val="1.67410714285714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9.9880142529506263E-2"/>
          <c:y val="1.3588242875890513E-2"/>
          <c:w val="0.74448589639380791"/>
          <c:h val="0.636050201683054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Sayfa1!$A$2:$A$14</c:f>
              <c:strCache>
                <c:ptCount val="10"/>
                <c:pt idx="0">
                  <c:v>Enzimler (Sindirim düzenleyiciler)</c:v>
                </c:pt>
                <c:pt idx="1">
                  <c:v>Probiyotikler</c:v>
                </c:pt>
                <c:pt idx="2">
                  <c:v>Organik asitler (Koruyucular)</c:v>
                </c:pt>
                <c:pt idx="3">
                  <c:v>Amino asit</c:v>
                </c:pt>
                <c:pt idx="4">
                  <c:v>Vit-Min </c:v>
                </c:pt>
                <c:pt idx="5">
                  <c:v>Aromatikler, esansiyel yağlar</c:v>
                </c:pt>
                <c:pt idx="6">
                  <c:v>Renklendiriciler</c:v>
                </c:pt>
                <c:pt idx="7">
                  <c:v>Toksin&amp;pelet bağlayıcı</c:v>
                </c:pt>
                <c:pt idx="8">
                  <c:v>Antikoksidiyaller</c:v>
                </c:pt>
                <c:pt idx="9">
                  <c:v>Diğerleri</c:v>
                </c:pt>
              </c:strCache>
            </c:strRef>
          </c:cat>
          <c:val>
            <c:numRef>
              <c:f>Sayfa1!$B$2:$B$14</c:f>
              <c:numCache>
                <c:formatCode>General</c:formatCode>
                <c:ptCount val="13"/>
                <c:pt idx="0">
                  <c:v>362</c:v>
                </c:pt>
                <c:pt idx="1">
                  <c:v>64</c:v>
                </c:pt>
                <c:pt idx="2">
                  <c:v>915</c:v>
                </c:pt>
                <c:pt idx="3">
                  <c:v>2023</c:v>
                </c:pt>
                <c:pt idx="4">
                  <c:v>2999</c:v>
                </c:pt>
                <c:pt idx="5">
                  <c:v>411</c:v>
                </c:pt>
                <c:pt idx="6">
                  <c:v>89</c:v>
                </c:pt>
                <c:pt idx="7">
                  <c:v>527</c:v>
                </c:pt>
                <c:pt idx="8">
                  <c:v>441</c:v>
                </c:pt>
                <c:pt idx="9">
                  <c:v>5169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A-490C-A7EF-6267DBA7A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406448"/>
        <c:axId val="409409728"/>
      </c:barChart>
      <c:valAx>
        <c:axId val="40940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09406448"/>
        <c:crosses val="autoZero"/>
        <c:crossBetween val="between"/>
      </c:valAx>
      <c:catAx>
        <c:axId val="40940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09409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0.89137</cdr:x>
      <cdr:y>0.27202</cdr:y>
    </cdr:from>
    <cdr:to>
      <cdr:x>0.98476</cdr:x>
      <cdr:y>0.63827</cdr:y>
    </cdr:to>
    <cdr:sp macro="" textlink="">
      <cdr:nvSpPr>
        <cdr:cNvPr id="2" name="Metin kutusu 1">
          <a:extLst xmlns:a="http://schemas.openxmlformats.org/drawingml/2006/main">
            <a:ext uri="{FF2B5EF4-FFF2-40B4-BE49-F238E27FC236}">
              <a16:creationId xmlns:a16="http://schemas.microsoft.com/office/drawing/2014/main" id="{8DB3D75A-2E06-4AC9-A18E-26D70B7E4A67}"/>
            </a:ext>
          </a:extLst>
        </cdr:cNvPr>
        <cdr:cNvSpPr txBox="1"/>
      </cdr:nvSpPr>
      <cdr:spPr>
        <a:xfrm xmlns:a="http://schemas.openxmlformats.org/drawingml/2006/main">
          <a:off x="10152122" y="1857207"/>
          <a:ext cx="1063690" cy="2500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695E0E-AD31-49C4-885A-FDACFC54B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99E270D-8FAB-40F6-8023-68DC85E04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970C2C1-902D-4D45-802A-57D2D319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38EB0B-F588-4446-8DC5-ED9FCBB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2BD3B4-7B3F-42B6-8521-A0FD6CA3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48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A991C-FBF5-4AD1-978C-A21A2DF40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24FC46B-ED08-4359-9BA7-46375AF15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7DF384D-5B0F-4515-A10C-1F8E5BABD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02EDB8B-6032-4D1B-B1B0-359729CA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71C4C1-B968-44CF-9C31-D31416A3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52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D1E35FF-B03B-451B-8466-C70FA70793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E76E926-4A83-461A-9085-6A08A8A51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CA64F2-356C-4F87-B82D-61FA7CEA2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D862A17-177C-44E8-B56D-77BBA72A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ABF200-5082-4F3E-8436-857D632F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72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BD0A25-E05C-444B-8F20-D9957DC20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066C64-B58E-4025-8C28-6D297A6D3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B08052-5250-4A09-BB82-591773A8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569041-246A-4515-90FE-DB344431F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DE71A3-BC1B-4139-999F-A334D7C43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36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6C0E02-6D8B-4A57-BBE6-CF328C719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B3588E-482D-4649-8510-C0D6ABEA7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3D3AC0A-123B-4678-BEC3-0612464C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B48541-662E-4194-AAFA-35551E50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12940C4-0914-4E76-9D21-9D44E47C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83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5C5B39-1FC0-44D2-8F8D-7690AC3F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F398BC-FAB1-44C1-882F-29FE039E0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7CA0E91-9D7B-4207-9C81-ABED59494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0889C8-8670-4FFB-BAE7-12875D961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0BAF4C-73FE-457F-B563-8E2F4E14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DD6744-7067-408E-9D1E-255540A7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19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F70286-0CBC-4F49-8974-8409F9820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CEC7475-361E-44B5-99E0-826766FB4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7454CCF-3D6F-4F52-8CE8-56EEB754D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CAE885F-7230-4A94-98D2-AB244506E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6A56D70-FC85-49CC-8B34-A1B2C52D41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C7B7078-0409-49DD-8B9F-EB433476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8509178-72A4-431A-A7C0-EDF9F0C58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D39C48-B385-4336-A644-6AB54677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80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43BFB5-0BFB-462A-BA88-E5E57A012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C16E17D-D9F1-4B87-AE99-8DC6437BC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6AB8207-F231-4308-AF09-01F52F78B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50DB93C-8676-4DEC-BD2E-81AE77EB1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97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F9988CF-BF63-4567-A938-10FC00F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2296CCC-5887-4488-9361-4F2CC8C19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EE0D5F4-6970-4C86-A022-647B5851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56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EA6146-612B-446B-949A-3E1640F4A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4E5C2E-4742-4D0E-BF63-4841D429C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F5C6016-7FE1-49B5-B469-F35DEE3B5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AA954A0-130E-4E75-840B-BCF2A20B0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E4F541B-AB8D-4799-B11F-2F8D09A59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4F4A807-EB62-4F0E-A779-36D14F83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30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45063A-A7B4-4203-8C70-A3A8F003E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E7A0118-67C2-4E1E-8C12-416E89524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4F8351D-F02B-4EE9-AD91-42B9DD42F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0BE28E4-A4A9-4D49-912F-30060C61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AF38429-2A18-496B-912A-2232D189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1AA63F-68A7-4E4B-9C9C-70CCBFAB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8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5AE96F8-2998-4074-A175-9EA6D1560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F06A144-D564-4E09-BDA5-2AA43BBF3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860899-C9AC-43FC-8893-17231F28F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D9E088-8E35-49E2-8235-23D2A36EB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93B786-172F-4F78-A4A8-6180D9099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4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k 5">
            <a:extLst>
              <a:ext uri="{FF2B5EF4-FFF2-40B4-BE49-F238E27FC236}">
                <a16:creationId xmlns:a16="http://schemas.microsoft.com/office/drawing/2014/main" id="{5E49FB02-65F1-4807-8FCC-5E185253F0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2569544"/>
              </p:ext>
            </p:extLst>
          </p:nvPr>
        </p:nvGraphicFramePr>
        <p:xfrm>
          <a:off x="223519" y="335280"/>
          <a:ext cx="11389361" cy="682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101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10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 A</dc:creator>
  <cp:lastModifiedBy>G A</cp:lastModifiedBy>
  <cp:revision>20</cp:revision>
  <dcterms:created xsi:type="dcterms:W3CDTF">2020-12-07T09:34:10Z</dcterms:created>
  <dcterms:modified xsi:type="dcterms:W3CDTF">2020-12-10T10:07:13Z</dcterms:modified>
</cp:coreProperties>
</file>