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A2B2AF-8AF8-4800-A3A7-18F04C796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80383E4-6441-43AD-B3B5-7E4C1381C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FE9A5C-5B4B-42D5-9A8C-D3E7A3F6C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677548-618E-4D59-8439-AEE34FAF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CB0DFB-0033-4ED2-BF45-E5224625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22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78F6C9-F20E-4954-94D6-3F3882CA3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AA556BC-FF19-4D24-8B2D-1ECE3BEB1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10EC9E-7E71-4908-AC3A-F2C39D36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7EB5FA-9692-4F28-A3BE-23D3203C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ECF386-BF09-4373-9541-F934B7944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17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8817F55-AD2F-4632-B34A-3E0486742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596715-7632-456A-9736-F0CB32161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537F9A-7417-4E5A-9684-16817F10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465172-AA79-4236-BD12-42BED050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4790D4-FB6F-4C2A-A003-D5EEDEFF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49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00B6AC-4170-446D-A495-42E7B1BC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60F38-5520-42C4-868A-738D36B64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01C160-6059-41D8-8AE5-7C1991CE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6C78EE-A96F-4B11-BA70-A893FA92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C32A4A-F786-4AC8-BD44-D30CFCDF4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15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05BE31-34BA-467E-9319-9CDF2DBDA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E80F6B1-E52D-419F-BA5F-572804DB4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58A137-EC99-4687-BB63-6B39DD40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647698-CEB8-4D30-8605-ABA67B7C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DF711D-469D-4D41-B194-2E7C2D854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75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617C6D-CAC8-4FD5-BA8B-78BED3E3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BC56CB-77D3-4DB5-A051-7CFE7001B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32C2EEC-FD2D-49A7-A51E-3077F0AD5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EE3AD26-3E6A-449F-856F-B4C774DE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7C5BEDC-29E8-4A04-9B02-A84B860E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7527D28-9C5B-4AF0-8BFB-89683DEC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36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3EABB3-0CBB-46C6-8EE5-CEA60381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9A1FE59-78A7-4DEE-86DC-CEB62832A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12772D-B503-4061-82A1-4E3879A5D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F3DC65E-1160-4214-A40C-4D3E786DC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29EFC73-7982-4F9F-9121-FBBEADEFE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FA91FE0-2D99-4F03-A6BC-574CD768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3186583-111E-470C-8FF8-BF26A110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0081815-897E-4324-9191-23997EA4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75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C5F05D-DD6B-458A-B8BA-CFB3A01B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D7B7893-2AE3-4937-80C5-18F0F2B7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4EC5D65-3978-4B06-9674-AFAA7AAD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7F8DB01-8935-48F5-AE9F-CF3F90F2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8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B8D4523-58B3-4BB8-BECF-4C211FA4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A1AB89C-90C3-46F3-96F4-60A869CC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214D5F3-293B-4515-BAED-D2847107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49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032684-1A05-4BCF-BF3E-BA0B79E08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00CB68-7DCC-489E-B6FF-45DF0474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E82282F-C237-4CD8-9D98-80708FC43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3842D9-659E-4E25-B0CB-7DB1812C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F07149-0C13-4D97-A8CF-2E894A9E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6A18980-3F09-47A1-A17D-0696D49F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58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F772D9-D673-450F-AB30-50F4C8E7A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9596281-C942-43EA-B344-A9C216F7E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2B1666D-F97B-4228-8A4A-184B27753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2E459B-48F4-47AD-965E-85777E61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4D747B-86EB-4BEE-9DA0-A52F50BC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1C9C35-600E-41EB-9E26-4F126078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36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7051FD2-3E64-43C1-9BEE-79C846AC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3386670-948C-490D-A777-F33C48BE6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181192-6936-4586-8C31-A855EC3D5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92A51-157A-451A-87A9-DAE2FA536AB9}" type="datetimeFigureOut">
              <a:rPr lang="tr-TR" smtClean="0"/>
              <a:t>1.11.2018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AA0B1C-64B9-4C9D-AAE3-615E6DD6C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3E46DF-7E96-4D49-B07E-A4783BF33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6682-F2D5-4898-A246-E7844656CB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03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0B6A18C9-830B-4356-A1E1-300BA80D25E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97517" y="2283930"/>
          <a:ext cx="9473780" cy="2547593"/>
        </p:xfrm>
        <a:graphic>
          <a:graphicData uri="http://schemas.openxmlformats.org/drawingml/2006/table">
            <a:tbl>
              <a:tblPr/>
              <a:tblGrid>
                <a:gridCol w="2135231">
                  <a:extLst>
                    <a:ext uri="{9D8B030D-6E8A-4147-A177-3AD203B41FA5}">
                      <a16:colId xmlns:a16="http://schemas.microsoft.com/office/drawing/2014/main" val="811855058"/>
                    </a:ext>
                  </a:extLst>
                </a:gridCol>
                <a:gridCol w="2218544">
                  <a:extLst>
                    <a:ext uri="{9D8B030D-6E8A-4147-A177-3AD203B41FA5}">
                      <a16:colId xmlns:a16="http://schemas.microsoft.com/office/drawing/2014/main" val="1301123531"/>
                    </a:ext>
                  </a:extLst>
                </a:gridCol>
                <a:gridCol w="2477507">
                  <a:extLst>
                    <a:ext uri="{9D8B030D-6E8A-4147-A177-3AD203B41FA5}">
                      <a16:colId xmlns:a16="http://schemas.microsoft.com/office/drawing/2014/main" val="3315647764"/>
                    </a:ext>
                  </a:extLst>
                </a:gridCol>
                <a:gridCol w="2642498">
                  <a:extLst>
                    <a:ext uri="{9D8B030D-6E8A-4147-A177-3AD203B41FA5}">
                      <a16:colId xmlns:a16="http://schemas.microsoft.com/office/drawing/2014/main" val="1013078619"/>
                    </a:ext>
                  </a:extLst>
                </a:gridCol>
              </a:tblGrid>
              <a:tr h="979185">
                <a:tc>
                  <a:txBody>
                    <a:bodyPr/>
                    <a:lstStyle/>
                    <a:p>
                      <a:pPr algn="ctr" fontAlgn="ctr"/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 Sayısı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Kümes Sayısı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Kümes Kapasitesi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196341"/>
                  </a:ext>
                </a:extLst>
              </a:tr>
              <a:tr h="7842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Broiler</a:t>
                      </a:r>
                      <a:endParaRPr lang="tr-TR" sz="2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262.714.672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12905"/>
                  </a:ext>
                </a:extLst>
              </a:tr>
              <a:tr h="7842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Yumurta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118.622.465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058712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8E1934F7-E1A0-4853-A9B5-9F937E1AA667}"/>
              </a:ext>
            </a:extLst>
          </p:cNvPr>
          <p:cNvSpPr txBox="1"/>
          <p:nvPr/>
        </p:nvSpPr>
        <p:spPr>
          <a:xfrm>
            <a:off x="504415" y="1533196"/>
            <a:ext cx="10545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/>
              <a:t>Kanatlı İşletmeleri (2017)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6E60607-68FC-4FB6-94D1-AF3FD654ED18}"/>
              </a:ext>
            </a:extLst>
          </p:cNvPr>
          <p:cNvSpPr txBox="1"/>
          <p:nvPr/>
        </p:nvSpPr>
        <p:spPr>
          <a:xfrm>
            <a:off x="1297517" y="5010538"/>
            <a:ext cx="229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Kaynak: GTHB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143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E1934F7-E1A0-4853-A9B5-9F937E1AA667}"/>
              </a:ext>
            </a:extLst>
          </p:cNvPr>
          <p:cNvSpPr txBox="1"/>
          <p:nvPr/>
        </p:nvSpPr>
        <p:spPr>
          <a:xfrm>
            <a:off x="504415" y="1533196"/>
            <a:ext cx="10545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rgbClr val="FF0000"/>
                </a:solidFill>
              </a:rPr>
              <a:t>Kanatlı İşletmeleri (2017)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6E60607-68FC-4FB6-94D1-AF3FD654ED18}"/>
              </a:ext>
            </a:extLst>
          </p:cNvPr>
          <p:cNvSpPr txBox="1"/>
          <p:nvPr/>
        </p:nvSpPr>
        <p:spPr>
          <a:xfrm>
            <a:off x="243153" y="6260847"/>
            <a:ext cx="229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Kaynak: GTHB</a:t>
            </a:r>
          </a:p>
          <a:p>
            <a:endParaRPr lang="tr-TR" dirty="0"/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8071150F-F988-4FEC-875F-045E084A3FA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1270" y="1364033"/>
          <a:ext cx="11489460" cy="4828526"/>
        </p:xfrm>
        <a:graphic>
          <a:graphicData uri="http://schemas.openxmlformats.org/drawingml/2006/table">
            <a:tbl>
              <a:tblPr/>
              <a:tblGrid>
                <a:gridCol w="228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7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9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6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82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</a:t>
                      </a:r>
                      <a:r>
                        <a:rPr lang="tr-T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Kapasitesi (Baş)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 Sayısı (Adet)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İşletmelerin Oranı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Hayvan Sayısı (Baş)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Hayvan Sayısı Oranı</a:t>
                      </a:r>
                      <a:r>
                        <a:rPr lang="tr-T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1 - 5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693.029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2.059.220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6 - 9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269.991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2.030.061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10 - 19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235.928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3.329.870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20 - 49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136.013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4.102.334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50 - 99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2.069.585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100 - 199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1.006.208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200 - 499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558.204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7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  <a:r>
                        <a:rPr lang="tr-TR" sz="24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Baş +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610.173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6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Toplam</a:t>
                      </a:r>
                    </a:p>
                  </a:txBody>
                  <a:tcPr marL="9395" marR="9395" marT="93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1.374.651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15.765.655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Metin kutusu 7">
            <a:extLst>
              <a:ext uri="{FF2B5EF4-FFF2-40B4-BE49-F238E27FC236}">
                <a16:creationId xmlns:a16="http://schemas.microsoft.com/office/drawing/2014/main" id="{7CC5FFF1-5FCC-47A0-AC9B-13060D134EF6}"/>
              </a:ext>
            </a:extLst>
          </p:cNvPr>
          <p:cNvSpPr txBox="1"/>
          <p:nvPr/>
        </p:nvSpPr>
        <p:spPr>
          <a:xfrm>
            <a:off x="1055257" y="202815"/>
            <a:ext cx="10545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/>
              <a:t>Büyükbaş Hayvancılık İşletmeleri ve Kapasiteye Göre Dağılımı</a:t>
            </a:r>
          </a:p>
          <a:p>
            <a:pPr algn="ctr"/>
            <a:r>
              <a:rPr lang="tr-TR" sz="3200" dirty="0"/>
              <a:t>(2017)</a:t>
            </a:r>
          </a:p>
        </p:txBody>
      </p:sp>
    </p:spTree>
    <p:extLst>
      <p:ext uri="{BB962C8B-B14F-4D97-AF65-F5344CB8AC3E}">
        <p14:creationId xmlns:p14="http://schemas.microsoft.com/office/powerpoint/2010/main" val="359892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26E60607-68FC-4FB6-94D1-AF3FD654ED18}"/>
              </a:ext>
            </a:extLst>
          </p:cNvPr>
          <p:cNvSpPr txBox="1"/>
          <p:nvPr/>
        </p:nvSpPr>
        <p:spPr>
          <a:xfrm>
            <a:off x="700357" y="5691677"/>
            <a:ext cx="229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Kaynak: GTHB</a:t>
            </a:r>
          </a:p>
          <a:p>
            <a:endParaRPr lang="tr-TR" dirty="0"/>
          </a:p>
        </p:txBody>
      </p:sp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7C841C45-1123-4214-AED4-96AAB57683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80288" y="1710387"/>
          <a:ext cx="10618328" cy="3786014"/>
        </p:xfrm>
        <a:graphic>
          <a:graphicData uri="http://schemas.openxmlformats.org/drawingml/2006/table">
            <a:tbl>
              <a:tblPr/>
              <a:tblGrid>
                <a:gridCol w="2319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2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9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90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</a:t>
                      </a:r>
                      <a:r>
                        <a:rPr lang="tr-T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Kapasitesi (Baş)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 Sayısı (Adet)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İşletmelerin Oranı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Hayvan Sayısı (Baş)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Hayvan Sayısı Oranı</a:t>
                      </a:r>
                      <a:r>
                        <a:rPr lang="tr-T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8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125.606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1.669.530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8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25-49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77.161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18,61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2.908.346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8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50-99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89.445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21,57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6.778.857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8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100-199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73.268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17,67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10.852.387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8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200-499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41.339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13.058.230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31,11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  <a:r>
                        <a:rPr lang="tr-TR" sz="24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Baş</a:t>
                      </a:r>
                      <a:r>
                        <a:rPr lang="tr-TR" sz="24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ve</a:t>
                      </a:r>
                      <a:r>
                        <a:rPr lang="tr-TR" sz="2400" b="0" i="0" u="none" strike="noStrike" baseline="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Üzeri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6.708.477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Toplam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414.615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41.975.827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Metin kutusu 9">
            <a:extLst>
              <a:ext uri="{FF2B5EF4-FFF2-40B4-BE49-F238E27FC236}">
                <a16:creationId xmlns:a16="http://schemas.microsoft.com/office/drawing/2014/main" id="{0365B35C-D71F-4888-936E-423D10317DA1}"/>
              </a:ext>
            </a:extLst>
          </p:cNvPr>
          <p:cNvSpPr txBox="1"/>
          <p:nvPr/>
        </p:nvSpPr>
        <p:spPr>
          <a:xfrm>
            <a:off x="810213" y="596166"/>
            <a:ext cx="10545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/>
              <a:t>Küçükbaş Hayvancılık İşletmeleri ve Kapasiteye Göre Dağılımı</a:t>
            </a:r>
          </a:p>
          <a:p>
            <a:pPr algn="ctr"/>
            <a:r>
              <a:rPr lang="tr-TR" sz="32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976273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194</Words>
  <Application>Microsoft Office PowerPoint</Application>
  <PresentationFormat>Geniş ekran</PresentationFormat>
  <Paragraphs>112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2018-11-01T16:37:19Z</dcterms:created>
  <dcterms:modified xsi:type="dcterms:W3CDTF">2018-11-01T16:39:28Z</dcterms:modified>
</cp:coreProperties>
</file>